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7" r:id="rId3"/>
    <p:sldId id="299" r:id="rId4"/>
    <p:sldId id="294" r:id="rId5"/>
    <p:sldId id="296" r:id="rId6"/>
    <p:sldId id="297" r:id="rId7"/>
    <p:sldId id="298" r:id="rId8"/>
    <p:sldId id="295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41" autoAdjust="0"/>
    <p:restoredTop sz="61547" autoAdjust="0"/>
  </p:normalViewPr>
  <p:slideViewPr>
    <p:cSldViewPr>
      <p:cViewPr varScale="1">
        <p:scale>
          <a:sx n="71" d="100"/>
          <a:sy n="71" d="100"/>
        </p:scale>
        <p:origin x="1698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/>
          <a:lstStyle>
            <a:lvl1pPr algn="r">
              <a:defRPr sz="1200"/>
            </a:lvl1pPr>
          </a:lstStyle>
          <a:p>
            <a:fld id="{C54CE1B6-4A6A-43F0-9AB6-3866C121AD6B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 anchor="b"/>
          <a:lstStyle>
            <a:lvl1pPr algn="r">
              <a:defRPr sz="1200"/>
            </a:lvl1pPr>
          </a:lstStyle>
          <a:p>
            <a:fld id="{EDB8BBAB-56E0-4FA5-AED8-A9061EEB29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105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/>
          <a:lstStyle>
            <a:lvl1pPr algn="r">
              <a:defRPr sz="1200"/>
            </a:lvl1pPr>
          </a:lstStyle>
          <a:p>
            <a:fld id="{4208C1BA-7E26-47DC-A3A7-7B5A76CEF813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49" tIns="46325" rIns="92649" bIns="4632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79"/>
          </a:xfrm>
          <a:prstGeom prst="rect">
            <a:avLst/>
          </a:prstGeom>
        </p:spPr>
        <p:txBody>
          <a:bodyPr vert="horz" lIns="92649" tIns="46325" rIns="92649" bIns="463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649" tIns="46325" rIns="92649" bIns="46325" rtlCol="0" anchor="b"/>
          <a:lstStyle>
            <a:lvl1pPr algn="r">
              <a:defRPr sz="1200"/>
            </a:lvl1pPr>
          </a:lstStyle>
          <a:p>
            <a:fld id="{46C63C2A-E682-45FC-BCF3-5AD90C7A7B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2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3C2A-E682-45FC-BCF3-5AD90C7A7B0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3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3C2A-E682-45FC-BCF3-5AD90C7A7B0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8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76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0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8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9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2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34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41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9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8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7857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146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706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916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45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7030A0"/>
            </a:gs>
            <a:gs pos="42872">
              <a:schemeClr val="accent2">
                <a:lumMod val="50000"/>
              </a:schemeClr>
            </a:gs>
            <a:gs pos="9000">
              <a:schemeClr val="accent2">
                <a:lumMod val="50000"/>
              </a:schemeClr>
            </a:gs>
            <a:gs pos="23000">
              <a:schemeClr val="accent3">
                <a:lumMod val="60000"/>
                <a:lumOff val="40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3779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381000"/>
            <a:ext cx="5486400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Fact</a:t>
            </a:r>
            <a:endParaRPr lang="en-US" sz="5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76401"/>
            <a:ext cx="9144000" cy="38861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24800" y="57150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Cornerstone Bible Church</a:t>
            </a:r>
          </a:p>
          <a:p>
            <a:r>
              <a:rPr lang="en-US" dirty="0"/>
              <a:t>Pastor Duane Acree</a:t>
            </a:r>
          </a:p>
          <a:p>
            <a:r>
              <a:rPr lang="en-US" dirty="0"/>
              <a:t>04-19-2020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Acts 1:1-5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362200"/>
            <a:ext cx="8382000" cy="3962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former treatise have I made,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</a:p>
          <a:p>
            <a:pPr>
              <a:buNone/>
            </a:pP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Theophilus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of all that Jesus began both to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</a:t>
            </a:r>
          </a:p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teach,2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Until the day in which he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</a:p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taken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up, after that he through the Holy 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Ghost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had given commandments unto the 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apostles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whom he had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chosen: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Acts 1:1-5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981200"/>
            <a:ext cx="8382000" cy="434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whom also he shewed himself alive after his passion by many infallible proofs, being seen of them forty days, and speaking of the things pertaining to the kingdom of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God:4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And, being assembled together with them, commanded them that they should not depart from Jerusalem, but wait for the promise of the Father, which,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saith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he, ye have heard of me.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John truly baptized with water; but ye shall be baptized with the Holy Ghost not many days hence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53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73152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Fact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438400"/>
            <a:ext cx="8915400" cy="3124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Witness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Wait</a:t>
            </a:r>
          </a:p>
        </p:txBody>
      </p:sp>
    </p:spTree>
    <p:extLst>
      <p:ext uri="{BB962C8B-B14F-4D97-AF65-F5344CB8AC3E}">
        <p14:creationId xmlns:p14="http://schemas.microsoft.com/office/powerpoint/2010/main" val="58949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81000"/>
            <a:ext cx="73152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Fact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8537" y="2438400"/>
            <a:ext cx="8915400" cy="3886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Witness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empty tomb 				   4 gospels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resurrection saints		Matthew 27:53 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angels				  		   4 gospels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guards				       Matthew 28:4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disciples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Saul/Paul						Acts 9:5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500					I Corinthians 15:6</a:t>
            </a:r>
          </a:p>
          <a:p>
            <a:pPr marL="342900" lvl="1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44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81000"/>
            <a:ext cx="73914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Fact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438400"/>
            <a:ext cx="8915400" cy="3124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Word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kingdom of God				    John 3:3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acceptance		           Romans 14:17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inheritance		    I Corinthians 15:50</a:t>
            </a:r>
          </a:p>
        </p:txBody>
      </p:sp>
    </p:spTree>
    <p:extLst>
      <p:ext uri="{BB962C8B-B14F-4D97-AF65-F5344CB8AC3E}">
        <p14:creationId xmlns:p14="http://schemas.microsoft.com/office/powerpoint/2010/main" val="144786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81000"/>
            <a:ext cx="73914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Fact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438400"/>
            <a:ext cx="8915400" cy="3124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Wait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promise of the </a:t>
            </a:r>
            <a:r>
              <a:rPr lang="en-US" sz="3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Father       John 14:16,26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memories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message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movements</a:t>
            </a:r>
          </a:p>
        </p:txBody>
      </p:sp>
    </p:spTree>
    <p:extLst>
      <p:ext uri="{BB962C8B-B14F-4D97-AF65-F5344CB8AC3E}">
        <p14:creationId xmlns:p14="http://schemas.microsoft.com/office/powerpoint/2010/main" val="159088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81800" y="228600"/>
            <a:ext cx="3733800" cy="9906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 </a:t>
            </a:r>
            <a:endParaRPr lang="en-US" sz="4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1" y="209205"/>
            <a:ext cx="8000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1548493" y="5334001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defRPr/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their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purpose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life, expanding God’s</a:t>
            </a:r>
          </a:p>
          <a:p>
            <a:pPr algn="ctr">
              <a:defRPr/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kingdom through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ministry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238597"/>
            <a:ext cx="9144000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5573</TotalTime>
  <Words>225</Words>
  <Application>Microsoft Office PowerPoint</Application>
  <PresentationFormat>Widescreen</PresentationFormat>
  <Paragraphs>44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After the Fact</vt:lpstr>
      <vt:lpstr>Acts 1:1-5</vt:lpstr>
      <vt:lpstr>Acts 1:1-5</vt:lpstr>
      <vt:lpstr>After the Fact</vt:lpstr>
      <vt:lpstr>After the Fact</vt:lpstr>
      <vt:lpstr>After the Fact</vt:lpstr>
      <vt:lpstr>After the Fact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Hope of Israel</dc:title>
  <dc:creator/>
  <cp:lastModifiedBy>MW</cp:lastModifiedBy>
  <cp:revision>473</cp:revision>
  <cp:lastPrinted>2020-04-17T19:01:30Z</cp:lastPrinted>
  <dcterms:created xsi:type="dcterms:W3CDTF">2006-08-16T00:00:00Z</dcterms:created>
  <dcterms:modified xsi:type="dcterms:W3CDTF">2020-04-18T14:46:23Z</dcterms:modified>
</cp:coreProperties>
</file>