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9" r:id="rId1"/>
  </p:sldMasterIdLst>
  <p:notesMasterIdLst>
    <p:notesMasterId r:id="rId14"/>
  </p:notesMasterIdLst>
  <p:handoutMasterIdLst>
    <p:handoutMasterId r:id="rId15"/>
  </p:handoutMasterIdLst>
  <p:sldIdLst>
    <p:sldId id="256" r:id="rId2"/>
    <p:sldId id="257" r:id="rId3"/>
    <p:sldId id="289" r:id="rId4"/>
    <p:sldId id="290" r:id="rId5"/>
    <p:sldId id="291" r:id="rId6"/>
    <p:sldId id="292" r:id="rId7"/>
    <p:sldId id="258" r:id="rId8"/>
    <p:sldId id="261" r:id="rId9"/>
    <p:sldId id="282" r:id="rId10"/>
    <p:sldId id="287" r:id="rId11"/>
    <p:sldId id="288" r:id="rId12"/>
    <p:sldId id="263" r:id="rId1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72718" autoAdjust="0"/>
  </p:normalViewPr>
  <p:slideViewPr>
    <p:cSldViewPr snapToGrid="0">
      <p:cViewPr varScale="1">
        <p:scale>
          <a:sx n="56" d="100"/>
          <a:sy n="56" d="100"/>
        </p:scale>
        <p:origin x="139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BEFB7E5-A2A1-4C3B-82E9-19E848473FC7}" type="datetimeFigureOut">
              <a:rPr lang="en-US" smtClean="0"/>
              <a:t>3/28/2020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D06DDEA-EE11-4D4E-A382-2E7ED5693AD2}" type="slidenum">
              <a:rPr lang="en-US" smtClean="0"/>
              <a:t>‹#›</a:t>
            </a:fld>
            <a:endParaRPr lang="en-US"/>
          </a:p>
        </p:txBody>
      </p:sp>
    </p:spTree>
    <p:extLst>
      <p:ext uri="{BB962C8B-B14F-4D97-AF65-F5344CB8AC3E}">
        <p14:creationId xmlns:p14="http://schemas.microsoft.com/office/powerpoint/2010/main" val="31301800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5DF30AAD-7D16-4580-90C2-C1D93A39CAE9}" type="datetimeFigureOut">
              <a:rPr lang="en-US" smtClean="0"/>
              <a:t>3/28/2020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654EE988-535B-4381-9814-12B44EA7D5FB}" type="slidenum">
              <a:rPr lang="en-US" smtClean="0"/>
              <a:t>‹#›</a:t>
            </a:fld>
            <a:endParaRPr lang="en-US"/>
          </a:p>
        </p:txBody>
      </p:sp>
    </p:spTree>
    <p:extLst>
      <p:ext uri="{BB962C8B-B14F-4D97-AF65-F5344CB8AC3E}">
        <p14:creationId xmlns:p14="http://schemas.microsoft.com/office/powerpoint/2010/main" val="1747059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1</a:t>
            </a:fld>
            <a:endParaRPr lang="en-US"/>
          </a:p>
        </p:txBody>
      </p:sp>
    </p:spTree>
    <p:extLst>
      <p:ext uri="{BB962C8B-B14F-4D97-AF65-F5344CB8AC3E}">
        <p14:creationId xmlns:p14="http://schemas.microsoft.com/office/powerpoint/2010/main" val="3516422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2</a:t>
            </a:fld>
            <a:endParaRPr lang="en-US"/>
          </a:p>
        </p:txBody>
      </p:sp>
    </p:spTree>
    <p:extLst>
      <p:ext uri="{BB962C8B-B14F-4D97-AF65-F5344CB8AC3E}">
        <p14:creationId xmlns:p14="http://schemas.microsoft.com/office/powerpoint/2010/main" val="466401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3</a:t>
            </a:fld>
            <a:endParaRPr lang="en-US"/>
          </a:p>
        </p:txBody>
      </p:sp>
    </p:spTree>
    <p:extLst>
      <p:ext uri="{BB962C8B-B14F-4D97-AF65-F5344CB8AC3E}">
        <p14:creationId xmlns:p14="http://schemas.microsoft.com/office/powerpoint/2010/main" val="2751916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4</a:t>
            </a:fld>
            <a:endParaRPr lang="en-US"/>
          </a:p>
        </p:txBody>
      </p:sp>
    </p:spTree>
    <p:extLst>
      <p:ext uri="{BB962C8B-B14F-4D97-AF65-F5344CB8AC3E}">
        <p14:creationId xmlns:p14="http://schemas.microsoft.com/office/powerpoint/2010/main" val="3685344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5</a:t>
            </a:fld>
            <a:endParaRPr lang="en-US"/>
          </a:p>
        </p:txBody>
      </p:sp>
    </p:spTree>
    <p:extLst>
      <p:ext uri="{BB962C8B-B14F-4D97-AF65-F5344CB8AC3E}">
        <p14:creationId xmlns:p14="http://schemas.microsoft.com/office/powerpoint/2010/main" val="3560595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6</a:t>
            </a:fld>
            <a:endParaRPr lang="en-US"/>
          </a:p>
        </p:txBody>
      </p:sp>
    </p:spTree>
    <p:extLst>
      <p:ext uri="{BB962C8B-B14F-4D97-AF65-F5344CB8AC3E}">
        <p14:creationId xmlns:p14="http://schemas.microsoft.com/office/powerpoint/2010/main" val="18061133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7</a:t>
            </a:fld>
            <a:endParaRPr lang="en-US"/>
          </a:p>
        </p:txBody>
      </p:sp>
    </p:spTree>
    <p:extLst>
      <p:ext uri="{BB962C8B-B14F-4D97-AF65-F5344CB8AC3E}">
        <p14:creationId xmlns:p14="http://schemas.microsoft.com/office/powerpoint/2010/main" val="965245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Font typeface="Wingdings" panose="05000000000000000000" pitchFamily="2" charset="2"/>
              <a:buNone/>
            </a:pPr>
            <a:endParaRPr lang="en-US" sz="2800" dirty="0" smtClean="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654EE988-535B-4381-9814-12B44EA7D5FB}" type="slidenum">
              <a:rPr lang="en-US" smtClean="0"/>
              <a:t>8</a:t>
            </a:fld>
            <a:endParaRPr lang="en-US"/>
          </a:p>
        </p:txBody>
      </p:sp>
    </p:spTree>
    <p:extLst>
      <p:ext uri="{BB962C8B-B14F-4D97-AF65-F5344CB8AC3E}">
        <p14:creationId xmlns:p14="http://schemas.microsoft.com/office/powerpoint/2010/main" val="2648816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9</a:t>
            </a:fld>
            <a:endParaRPr lang="en-US"/>
          </a:p>
        </p:txBody>
      </p:sp>
    </p:spTree>
    <p:extLst>
      <p:ext uri="{BB962C8B-B14F-4D97-AF65-F5344CB8AC3E}">
        <p14:creationId xmlns:p14="http://schemas.microsoft.com/office/powerpoint/2010/main" val="3652462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Font typeface="Wingdings" panose="05000000000000000000" pitchFamily="2" charset="2"/>
              <a:buNone/>
            </a:pPr>
            <a:endParaRPr lang="en-US" sz="2800" dirty="0" smtClean="0">
              <a:latin typeface="Verdana" panose="020B0604030504040204" pitchFamily="34" charset="0"/>
              <a:ea typeface="Verdana" panose="020B0604030504040204" pitchFamily="34" charset="0"/>
              <a:cs typeface="Verdana" panose="020B0604030504040204" pitchFamily="34" charset="0"/>
            </a:endParaRPr>
          </a:p>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10</a:t>
            </a:fld>
            <a:endParaRPr lang="en-US"/>
          </a:p>
        </p:txBody>
      </p:sp>
    </p:spTree>
    <p:extLst>
      <p:ext uri="{BB962C8B-B14F-4D97-AF65-F5344CB8AC3E}">
        <p14:creationId xmlns:p14="http://schemas.microsoft.com/office/powerpoint/2010/main" val="18609257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11</a:t>
            </a:fld>
            <a:endParaRPr lang="en-US"/>
          </a:p>
        </p:txBody>
      </p:sp>
    </p:spTree>
    <p:extLst>
      <p:ext uri="{BB962C8B-B14F-4D97-AF65-F5344CB8AC3E}">
        <p14:creationId xmlns:p14="http://schemas.microsoft.com/office/powerpoint/2010/main" val="39088497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EE988-535B-4381-9814-12B44EA7D5FB}" type="slidenum">
              <a:rPr lang="en-US" smtClean="0"/>
              <a:t>12</a:t>
            </a:fld>
            <a:endParaRPr lang="en-US"/>
          </a:p>
        </p:txBody>
      </p:sp>
    </p:spTree>
    <p:extLst>
      <p:ext uri="{BB962C8B-B14F-4D97-AF65-F5344CB8AC3E}">
        <p14:creationId xmlns:p14="http://schemas.microsoft.com/office/powerpoint/2010/main" val="1287323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CD19FB2-3AAB-4D03-B13A-2960828C78E3}" type="datetimeFigureOut">
              <a:rPr lang="en-US" smtClean="0"/>
              <a:t>3/28/2020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27800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smtClean="0"/>
              <a:t>3/28/2020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79244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39F4F5-F4D2-4D2A-AB60-88D37ADCB869}" type="datetimeFigureOut">
              <a:rPr lang="en-US" smtClean="0"/>
              <a:t>3/28/2020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69893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smtClean="0"/>
              <a:t>3/28/2020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91461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smtClean="0"/>
              <a:t>3/28/2020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61870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smtClean="0"/>
              <a:t>3/28/2020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50178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smtClean="0"/>
              <a:t>3/28/2020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55442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smtClean="0"/>
              <a:t>3/28/2020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25463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smtClean="0"/>
              <a:t>3/28/2020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93026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76456F-F47D-4F25-8053-2A695DA0CA7D}" type="datetimeFigureOut">
              <a:rPr lang="en-US" smtClean="0"/>
              <a:t>3/28/2020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31339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6C7379-69CC-4837-9905-BEBA22830C8A}" type="datetimeFigureOut">
              <a:rPr lang="en-US" smtClean="0"/>
              <a:t>3/28/2020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89659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smtClean="0"/>
              <a:t>3/28/2020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66167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1CF1133-3259-4C45-BABA-5B62D9C6F78D}" type="datetimeFigureOut">
              <a:rPr lang="en-US" smtClean="0"/>
              <a:t>3/28/2020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1243881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1CF1133-3259-4C45-BABA-5B62D9C6F78D}" type="datetimeFigureOut">
              <a:rPr lang="en-US" smtClean="0"/>
              <a:t>3/28/2020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0828571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smtClean="0"/>
              <a:t>3/28/2020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558965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smtClean="0"/>
              <a:t>3/28/2020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752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1CF1133-3259-4C45-BABA-5B62D9C6F78D}" type="datetimeFigureOut">
              <a:rPr lang="en-US" smtClean="0"/>
              <a:t>3/28/2020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88499279"/>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36373" y="1068821"/>
            <a:ext cx="9655271" cy="1641490"/>
          </a:xfrm>
        </p:spPr>
        <p:txBody>
          <a:bodyPr>
            <a:normAutofit/>
          </a:bodyPr>
          <a:lstStyle/>
          <a:p>
            <a:pPr algn="ctr"/>
            <a:r>
              <a:rPr lang="en-US" sz="6000" i="1" dirty="0" smtClean="0">
                <a:latin typeface="Verdana" panose="020B0604030504040204" pitchFamily="34" charset="0"/>
                <a:ea typeface="Verdana" panose="020B0604030504040204" pitchFamily="34" charset="0"/>
                <a:cs typeface="Verdana" panose="020B0604030504040204" pitchFamily="34" charset="0"/>
              </a:rPr>
              <a:t> Setting the Stage</a:t>
            </a:r>
            <a:endParaRPr lang="en-US" sz="5600" i="1" cap="all" dirty="0">
              <a:latin typeface="Verdana" panose="020B0604030504040204" pitchFamily="34" charset="0"/>
              <a:ea typeface="Verdana" panose="020B0604030504040204" pitchFamily="34" charset="0"/>
              <a:cs typeface="Verdana" panose="020B0604030504040204" pitchFamily="34" charset="0"/>
            </a:endParaRPr>
          </a:p>
        </p:txBody>
      </p:sp>
      <p:sp>
        <p:nvSpPr>
          <p:cNvPr id="5" name="Subtitle 4"/>
          <p:cNvSpPr>
            <a:spLocks noGrp="1"/>
          </p:cNvSpPr>
          <p:nvPr>
            <p:ph type="subTitle" idx="1"/>
          </p:nvPr>
        </p:nvSpPr>
        <p:spPr>
          <a:xfrm>
            <a:off x="4505389" y="4216066"/>
            <a:ext cx="7521934" cy="1940119"/>
          </a:xfrm>
        </p:spPr>
        <p:txBody>
          <a:bodyPr>
            <a:noAutofit/>
          </a:bodyPr>
          <a:lstStyle/>
          <a:p>
            <a:r>
              <a:rPr lang="en-US" sz="4000" dirty="0" smtClean="0">
                <a:latin typeface="Verdana" panose="020B0604030504040204" pitchFamily="34" charset="0"/>
                <a:ea typeface="Verdana" panose="020B0604030504040204" pitchFamily="34" charset="0"/>
                <a:cs typeface="Verdana" panose="020B0604030504040204" pitchFamily="34" charset="0"/>
              </a:rPr>
              <a:t>	</a:t>
            </a:r>
            <a:r>
              <a:rPr lang="en-US" sz="4000" i="1" dirty="0" smtClean="0">
                <a:latin typeface="Verdana" panose="020B0604030504040204" pitchFamily="34" charset="0"/>
                <a:ea typeface="Verdana" panose="020B0604030504040204" pitchFamily="34" charset="0"/>
                <a:cs typeface="Verdana" panose="020B0604030504040204" pitchFamily="34" charset="0"/>
              </a:rPr>
              <a:t>Cornerstone </a:t>
            </a:r>
            <a:r>
              <a:rPr lang="en-US" sz="4000" i="1" dirty="0">
                <a:latin typeface="Verdana" panose="020B0604030504040204" pitchFamily="34" charset="0"/>
                <a:ea typeface="Verdana" panose="020B0604030504040204" pitchFamily="34" charset="0"/>
                <a:cs typeface="Verdana" panose="020B0604030504040204" pitchFamily="34" charset="0"/>
              </a:rPr>
              <a:t>Bible Church</a:t>
            </a:r>
            <a:br>
              <a:rPr lang="en-US" sz="4000" i="1" dirty="0">
                <a:latin typeface="Verdana" panose="020B0604030504040204" pitchFamily="34" charset="0"/>
                <a:ea typeface="Verdana" panose="020B0604030504040204" pitchFamily="34" charset="0"/>
                <a:cs typeface="Verdana" panose="020B0604030504040204" pitchFamily="34" charset="0"/>
              </a:rPr>
            </a:br>
            <a:r>
              <a:rPr lang="en-US" sz="4000" i="1" dirty="0" smtClean="0">
                <a:latin typeface="Verdana" panose="020B0604030504040204" pitchFamily="34" charset="0"/>
                <a:ea typeface="Verdana" panose="020B0604030504040204" pitchFamily="34" charset="0"/>
                <a:cs typeface="Verdana" panose="020B0604030504040204" pitchFamily="34" charset="0"/>
              </a:rPr>
              <a:t>	Pastor </a:t>
            </a:r>
            <a:r>
              <a:rPr lang="en-US" sz="4000" i="1" dirty="0">
                <a:latin typeface="Verdana" panose="020B0604030504040204" pitchFamily="34" charset="0"/>
                <a:ea typeface="Verdana" panose="020B0604030504040204" pitchFamily="34" charset="0"/>
                <a:cs typeface="Verdana" panose="020B0604030504040204" pitchFamily="34" charset="0"/>
              </a:rPr>
              <a:t>Duane Acree</a:t>
            </a:r>
            <a:br>
              <a:rPr lang="en-US" sz="4000" i="1" dirty="0">
                <a:latin typeface="Verdana" panose="020B0604030504040204" pitchFamily="34" charset="0"/>
                <a:ea typeface="Verdana" panose="020B0604030504040204" pitchFamily="34" charset="0"/>
                <a:cs typeface="Verdana" panose="020B0604030504040204" pitchFamily="34" charset="0"/>
              </a:rPr>
            </a:br>
            <a:r>
              <a:rPr lang="en-US" sz="4000" i="1" dirty="0" smtClean="0">
                <a:latin typeface="Verdana" panose="020B0604030504040204" pitchFamily="34" charset="0"/>
                <a:ea typeface="Verdana" panose="020B0604030504040204" pitchFamily="34" charset="0"/>
                <a:cs typeface="Verdana" panose="020B0604030504040204" pitchFamily="34" charset="0"/>
              </a:rPr>
              <a:t>	3-29-2020</a:t>
            </a:r>
            <a:endParaRPr lang="en-US" sz="4000" i="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7160780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1056" y="511967"/>
            <a:ext cx="8911687" cy="1280890"/>
          </a:xfrm>
        </p:spPr>
        <p:txBody>
          <a:bodyPr/>
          <a:lstStyle/>
          <a:p>
            <a:pPr algn="ctr"/>
            <a:r>
              <a:rPr lang="en-US" dirty="0" smtClean="0">
                <a:latin typeface="Verdana" panose="020B0604030504040204" pitchFamily="34" charset="0"/>
                <a:ea typeface="Verdana" panose="020B0604030504040204" pitchFamily="34" charset="0"/>
                <a:cs typeface="Verdana" panose="020B0604030504040204" pitchFamily="34" charset="0"/>
              </a:rPr>
              <a:t>Acts 25:13-27</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137253" y="2432649"/>
            <a:ext cx="10233800" cy="4045790"/>
          </a:xfrm>
        </p:spPr>
        <p:txBody>
          <a:bodyPr>
            <a:normAutofit fontScale="92500" lnSpcReduction="10000"/>
          </a:bodyPr>
          <a:lstStyle/>
          <a:p>
            <a:pPr marL="0" indent="0">
              <a:buNone/>
            </a:pPr>
            <a:r>
              <a:rPr lang="en-US" sz="3000" dirty="0" smtClean="0">
                <a:latin typeface="Verdana" panose="020B0604030504040204" pitchFamily="34" charset="0"/>
                <a:ea typeface="Verdana" panose="020B0604030504040204" pitchFamily="34" charset="0"/>
                <a:cs typeface="Verdana" panose="020B0604030504040204" pitchFamily="34" charset="0"/>
              </a:rPr>
              <a:t>13 </a:t>
            </a:r>
            <a:r>
              <a:rPr lang="en-US" sz="3000" dirty="0">
                <a:latin typeface="Verdana" panose="020B0604030504040204" pitchFamily="34" charset="0"/>
                <a:ea typeface="Verdana" panose="020B0604030504040204" pitchFamily="34" charset="0"/>
                <a:cs typeface="Verdana" panose="020B0604030504040204" pitchFamily="34" charset="0"/>
              </a:rPr>
              <a:t>And after certain days king Agrippa and Bernice came unto Caesarea to salute </a:t>
            </a:r>
            <a:r>
              <a:rPr lang="en-US" sz="3000" dirty="0" smtClean="0">
                <a:latin typeface="Verdana" panose="020B0604030504040204" pitchFamily="34" charset="0"/>
                <a:ea typeface="Verdana" panose="020B0604030504040204" pitchFamily="34" charset="0"/>
                <a:cs typeface="Verdana" panose="020B0604030504040204" pitchFamily="34" charset="0"/>
              </a:rPr>
              <a:t>Festus.14 </a:t>
            </a:r>
            <a:r>
              <a:rPr lang="en-US" sz="3000" dirty="0">
                <a:latin typeface="Verdana" panose="020B0604030504040204" pitchFamily="34" charset="0"/>
                <a:ea typeface="Verdana" panose="020B0604030504040204" pitchFamily="34" charset="0"/>
                <a:cs typeface="Verdana" panose="020B0604030504040204" pitchFamily="34" charset="0"/>
              </a:rPr>
              <a:t>And when they had been there many days, Festus declared Paul's cause unto the king, saying, There is a certain man left in bonds by </a:t>
            </a:r>
            <a:r>
              <a:rPr lang="en-US" sz="3000" dirty="0" smtClean="0">
                <a:latin typeface="Verdana" panose="020B0604030504040204" pitchFamily="34" charset="0"/>
                <a:ea typeface="Verdana" panose="020B0604030504040204" pitchFamily="34" charset="0"/>
                <a:cs typeface="Verdana" panose="020B0604030504040204" pitchFamily="34" charset="0"/>
              </a:rPr>
              <a:t>Felix:15 </a:t>
            </a:r>
            <a:r>
              <a:rPr lang="en-US" sz="3000" dirty="0">
                <a:latin typeface="Verdana" panose="020B0604030504040204" pitchFamily="34" charset="0"/>
                <a:ea typeface="Verdana" panose="020B0604030504040204" pitchFamily="34" charset="0"/>
                <a:cs typeface="Verdana" panose="020B0604030504040204" pitchFamily="34" charset="0"/>
              </a:rPr>
              <a:t>About whom, when I was at Jerusalem, the chief priests and the elders of the Jews informed me, desiring to have judgment against </a:t>
            </a:r>
            <a:r>
              <a:rPr lang="en-US" sz="3000" dirty="0" smtClean="0">
                <a:latin typeface="Verdana" panose="020B0604030504040204" pitchFamily="34" charset="0"/>
                <a:ea typeface="Verdana" panose="020B0604030504040204" pitchFamily="34" charset="0"/>
                <a:cs typeface="Verdana" panose="020B0604030504040204" pitchFamily="34" charset="0"/>
              </a:rPr>
              <a:t>him.16 </a:t>
            </a:r>
            <a:r>
              <a:rPr lang="en-US" sz="3000" dirty="0">
                <a:latin typeface="Verdana" panose="020B0604030504040204" pitchFamily="34" charset="0"/>
                <a:ea typeface="Verdana" panose="020B0604030504040204" pitchFamily="34" charset="0"/>
                <a:cs typeface="Verdana" panose="020B0604030504040204" pitchFamily="34" charset="0"/>
              </a:rPr>
              <a:t>To whom I answered, It is not the manner of the Romans to deliver any man to die, before that he which is accused have the accusers face to face, </a:t>
            </a:r>
          </a:p>
        </p:txBody>
      </p:sp>
    </p:spTree>
    <p:extLst>
      <p:ext uri="{BB962C8B-B14F-4D97-AF65-F5344CB8AC3E}">
        <p14:creationId xmlns:p14="http://schemas.microsoft.com/office/powerpoint/2010/main" val="18783063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1056" y="511967"/>
            <a:ext cx="8911687" cy="1280890"/>
          </a:xfrm>
        </p:spPr>
        <p:txBody>
          <a:bodyPr/>
          <a:lstStyle/>
          <a:p>
            <a:pPr algn="ctr"/>
            <a:r>
              <a:rPr lang="en-US" dirty="0" smtClean="0">
                <a:latin typeface="Verdana" panose="020B0604030504040204" pitchFamily="34" charset="0"/>
                <a:ea typeface="Verdana" panose="020B0604030504040204" pitchFamily="34" charset="0"/>
                <a:cs typeface="Verdana" panose="020B0604030504040204" pitchFamily="34" charset="0"/>
              </a:rPr>
              <a:t>Acts 25:13-27</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137253" y="2432649"/>
            <a:ext cx="10233800" cy="4045790"/>
          </a:xfrm>
        </p:spPr>
        <p:txBody>
          <a:bodyPr>
            <a:normAutofit fontScale="92500"/>
          </a:bodyPr>
          <a:lstStyle/>
          <a:p>
            <a:pPr marL="0" indent="0">
              <a:buNone/>
            </a:pPr>
            <a:r>
              <a:rPr lang="en-US" sz="3000" dirty="0" smtClean="0">
                <a:latin typeface="Verdana" panose="020B0604030504040204" pitchFamily="34" charset="0"/>
                <a:ea typeface="Verdana" panose="020B0604030504040204" pitchFamily="34" charset="0"/>
                <a:cs typeface="Verdana" panose="020B0604030504040204" pitchFamily="34" charset="0"/>
              </a:rPr>
              <a:t>and </a:t>
            </a:r>
            <a:r>
              <a:rPr lang="en-US" sz="3000" dirty="0">
                <a:latin typeface="Verdana" panose="020B0604030504040204" pitchFamily="34" charset="0"/>
                <a:ea typeface="Verdana" panose="020B0604030504040204" pitchFamily="34" charset="0"/>
                <a:cs typeface="Verdana" panose="020B0604030504040204" pitchFamily="34" charset="0"/>
              </a:rPr>
              <a:t>have </a:t>
            </a:r>
            <a:r>
              <a:rPr lang="en-US" sz="3000" dirty="0" err="1">
                <a:latin typeface="Verdana" panose="020B0604030504040204" pitchFamily="34" charset="0"/>
                <a:ea typeface="Verdana" panose="020B0604030504040204" pitchFamily="34" charset="0"/>
                <a:cs typeface="Verdana" panose="020B0604030504040204" pitchFamily="34" charset="0"/>
              </a:rPr>
              <a:t>licence</a:t>
            </a:r>
            <a:r>
              <a:rPr lang="en-US" sz="3000" dirty="0">
                <a:latin typeface="Verdana" panose="020B0604030504040204" pitchFamily="34" charset="0"/>
                <a:ea typeface="Verdana" panose="020B0604030504040204" pitchFamily="34" charset="0"/>
                <a:cs typeface="Verdana" panose="020B0604030504040204" pitchFamily="34" charset="0"/>
              </a:rPr>
              <a:t> to answer for himself concerning the crime laid against </a:t>
            </a:r>
            <a:r>
              <a:rPr lang="en-US" sz="3000" dirty="0" smtClean="0">
                <a:latin typeface="Verdana" panose="020B0604030504040204" pitchFamily="34" charset="0"/>
                <a:ea typeface="Verdana" panose="020B0604030504040204" pitchFamily="34" charset="0"/>
                <a:cs typeface="Verdana" panose="020B0604030504040204" pitchFamily="34" charset="0"/>
              </a:rPr>
              <a:t>him.17 </a:t>
            </a:r>
            <a:r>
              <a:rPr lang="en-US" sz="3000" dirty="0">
                <a:latin typeface="Verdana" panose="020B0604030504040204" pitchFamily="34" charset="0"/>
                <a:ea typeface="Verdana" panose="020B0604030504040204" pitchFamily="34" charset="0"/>
                <a:cs typeface="Verdana" panose="020B0604030504040204" pitchFamily="34" charset="0"/>
              </a:rPr>
              <a:t>Therefore, when they were come hither, without any delay on the morrow I sat on the judgment seat, and commanded the man to be brought </a:t>
            </a:r>
            <a:r>
              <a:rPr lang="en-US" sz="3000" dirty="0" smtClean="0">
                <a:latin typeface="Verdana" panose="020B0604030504040204" pitchFamily="34" charset="0"/>
                <a:ea typeface="Verdana" panose="020B0604030504040204" pitchFamily="34" charset="0"/>
                <a:cs typeface="Verdana" panose="020B0604030504040204" pitchFamily="34" charset="0"/>
              </a:rPr>
              <a:t>forth.18 </a:t>
            </a:r>
            <a:r>
              <a:rPr lang="en-US" sz="3000" dirty="0">
                <a:latin typeface="Verdana" panose="020B0604030504040204" pitchFamily="34" charset="0"/>
                <a:ea typeface="Verdana" panose="020B0604030504040204" pitchFamily="34" charset="0"/>
                <a:cs typeface="Verdana" panose="020B0604030504040204" pitchFamily="34" charset="0"/>
              </a:rPr>
              <a:t>Against whom when the accusers stood up, they brought none accusation of such things as I </a:t>
            </a:r>
            <a:r>
              <a:rPr lang="en-US" sz="3000" dirty="0" smtClean="0">
                <a:latin typeface="Verdana" panose="020B0604030504040204" pitchFamily="34" charset="0"/>
                <a:ea typeface="Verdana" panose="020B0604030504040204" pitchFamily="34" charset="0"/>
                <a:cs typeface="Verdana" panose="020B0604030504040204" pitchFamily="34" charset="0"/>
              </a:rPr>
              <a:t>supposed:19 </a:t>
            </a:r>
            <a:r>
              <a:rPr lang="en-US" sz="3000" dirty="0">
                <a:latin typeface="Verdana" panose="020B0604030504040204" pitchFamily="34" charset="0"/>
                <a:ea typeface="Verdana" panose="020B0604030504040204" pitchFamily="34" charset="0"/>
                <a:cs typeface="Verdana" panose="020B0604030504040204" pitchFamily="34" charset="0"/>
              </a:rPr>
              <a:t>But had certain questions against him of their own superstition, and of one Jesus, which was dead, whom Paul affirmed to be alive.</a:t>
            </a:r>
          </a:p>
          <a:p>
            <a:pPr marL="0" indent="0">
              <a:buNone/>
            </a:pP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8769338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1056" y="511967"/>
            <a:ext cx="8911687" cy="1280890"/>
          </a:xfrm>
        </p:spPr>
        <p:txBody>
          <a:bodyPr/>
          <a:lstStyle/>
          <a:p>
            <a:pPr algn="ctr"/>
            <a:r>
              <a:rPr lang="en-US" dirty="0" smtClean="0">
                <a:latin typeface="Verdana" panose="020B0604030504040204" pitchFamily="34" charset="0"/>
                <a:ea typeface="Verdana" panose="020B0604030504040204" pitchFamily="34" charset="0"/>
                <a:cs typeface="Verdana" panose="020B0604030504040204" pitchFamily="34" charset="0"/>
              </a:rPr>
              <a:t>Acts 25:13-27</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137253" y="2432649"/>
            <a:ext cx="10233800" cy="4045790"/>
          </a:xfrm>
        </p:spPr>
        <p:txBody>
          <a:bodyPr>
            <a:normAutofit/>
          </a:bodyPr>
          <a:lstStyle/>
          <a:p>
            <a:pPr marL="0" indent="0">
              <a:buNone/>
            </a:pPr>
            <a:r>
              <a:rPr lang="en-US" sz="3000" dirty="0" smtClean="0">
                <a:latin typeface="Verdana" panose="020B0604030504040204" pitchFamily="34" charset="0"/>
                <a:ea typeface="Verdana" panose="020B0604030504040204" pitchFamily="34" charset="0"/>
                <a:cs typeface="Verdana" panose="020B0604030504040204" pitchFamily="34" charset="0"/>
              </a:rPr>
              <a:t>20 </a:t>
            </a:r>
            <a:r>
              <a:rPr lang="en-US" sz="3000" dirty="0">
                <a:latin typeface="Verdana" panose="020B0604030504040204" pitchFamily="34" charset="0"/>
                <a:ea typeface="Verdana" panose="020B0604030504040204" pitchFamily="34" charset="0"/>
                <a:cs typeface="Verdana" panose="020B0604030504040204" pitchFamily="34" charset="0"/>
              </a:rPr>
              <a:t>And because I doubted of such manner of questions, I asked him whether he would go to Jerusalem, and there be judged of these </a:t>
            </a:r>
            <a:r>
              <a:rPr lang="en-US" sz="3000" dirty="0" smtClean="0">
                <a:latin typeface="Verdana" panose="020B0604030504040204" pitchFamily="34" charset="0"/>
                <a:ea typeface="Verdana" panose="020B0604030504040204" pitchFamily="34" charset="0"/>
                <a:cs typeface="Verdana" panose="020B0604030504040204" pitchFamily="34" charset="0"/>
              </a:rPr>
              <a:t>matters.21 </a:t>
            </a:r>
            <a:r>
              <a:rPr lang="en-US" sz="3000" dirty="0">
                <a:latin typeface="Verdana" panose="020B0604030504040204" pitchFamily="34" charset="0"/>
                <a:ea typeface="Verdana" panose="020B0604030504040204" pitchFamily="34" charset="0"/>
                <a:cs typeface="Verdana" panose="020B0604030504040204" pitchFamily="34" charset="0"/>
              </a:rPr>
              <a:t>But when Paul had appealed to be reserved unto the hearing of Augustus, I commanded him to be kept till I might send him to </a:t>
            </a:r>
            <a:r>
              <a:rPr lang="en-US" sz="3000" dirty="0" smtClean="0">
                <a:latin typeface="Verdana" panose="020B0604030504040204" pitchFamily="34" charset="0"/>
                <a:ea typeface="Verdana" panose="020B0604030504040204" pitchFamily="34" charset="0"/>
                <a:cs typeface="Verdana" panose="020B0604030504040204" pitchFamily="34" charset="0"/>
              </a:rPr>
              <a:t>Caesar.22 </a:t>
            </a:r>
            <a:r>
              <a:rPr lang="en-US" sz="3000" dirty="0">
                <a:latin typeface="Verdana" panose="020B0604030504040204" pitchFamily="34" charset="0"/>
                <a:ea typeface="Verdana" panose="020B0604030504040204" pitchFamily="34" charset="0"/>
                <a:cs typeface="Verdana" panose="020B0604030504040204" pitchFamily="34" charset="0"/>
              </a:rPr>
              <a:t>Then Agrippa said unto Festus, I would also hear the man myself. To morrow, said he, thou shalt hear </a:t>
            </a:r>
            <a:r>
              <a:rPr lang="en-US" sz="3000" dirty="0" smtClean="0">
                <a:latin typeface="Verdana" panose="020B0604030504040204" pitchFamily="34" charset="0"/>
                <a:ea typeface="Verdana" panose="020B0604030504040204" pitchFamily="34" charset="0"/>
                <a:cs typeface="Verdana" panose="020B0604030504040204" pitchFamily="34" charset="0"/>
              </a:rPr>
              <a:t>him.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766236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1056" y="511967"/>
            <a:ext cx="8911687" cy="1280890"/>
          </a:xfrm>
        </p:spPr>
        <p:txBody>
          <a:bodyPr/>
          <a:lstStyle/>
          <a:p>
            <a:pPr algn="ctr"/>
            <a:r>
              <a:rPr lang="en-US" dirty="0" smtClean="0">
                <a:latin typeface="Verdana" panose="020B0604030504040204" pitchFamily="34" charset="0"/>
                <a:ea typeface="Verdana" panose="020B0604030504040204" pitchFamily="34" charset="0"/>
                <a:cs typeface="Verdana" panose="020B0604030504040204" pitchFamily="34" charset="0"/>
              </a:rPr>
              <a:t>Acts 25:13-27</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137253" y="2432649"/>
            <a:ext cx="10233800" cy="4045790"/>
          </a:xfrm>
        </p:spPr>
        <p:txBody>
          <a:bodyPr>
            <a:normAutofit fontScale="92500"/>
          </a:bodyPr>
          <a:lstStyle/>
          <a:p>
            <a:pPr marL="0" indent="0">
              <a:buNone/>
            </a:pPr>
            <a:r>
              <a:rPr lang="en-US" sz="3000" dirty="0">
                <a:latin typeface="Verdana" panose="020B0604030504040204" pitchFamily="34" charset="0"/>
                <a:ea typeface="Verdana" panose="020B0604030504040204" pitchFamily="34" charset="0"/>
                <a:cs typeface="Verdana" panose="020B0604030504040204" pitchFamily="34" charset="0"/>
              </a:rPr>
              <a:t>23 And on the morrow, when Agrippa was come, and Bernice, with great pomp, and was entered into the place of hearing, with the chief captains, and principal men of the city, at Festus' commandment Paul was brought </a:t>
            </a:r>
            <a:r>
              <a:rPr lang="en-US" sz="3000" dirty="0" smtClean="0">
                <a:latin typeface="Verdana" panose="020B0604030504040204" pitchFamily="34" charset="0"/>
                <a:ea typeface="Verdana" panose="020B0604030504040204" pitchFamily="34" charset="0"/>
                <a:cs typeface="Verdana" panose="020B0604030504040204" pitchFamily="34" charset="0"/>
              </a:rPr>
              <a:t>forth.24 </a:t>
            </a:r>
            <a:r>
              <a:rPr lang="en-US" sz="3000" dirty="0">
                <a:latin typeface="Verdana" panose="020B0604030504040204" pitchFamily="34" charset="0"/>
                <a:ea typeface="Verdana" panose="020B0604030504040204" pitchFamily="34" charset="0"/>
                <a:cs typeface="Verdana" panose="020B0604030504040204" pitchFamily="34" charset="0"/>
              </a:rPr>
              <a:t>And Festus said, King Agrippa, and all men which are here present with us, ye see this man, about whom all the multitude of the Jews have dealt with me, both at Jerusalem, and also here, crying that he ought not to live any </a:t>
            </a:r>
            <a:r>
              <a:rPr lang="en-US" sz="3000" dirty="0" smtClean="0">
                <a:latin typeface="Verdana" panose="020B0604030504040204" pitchFamily="34" charset="0"/>
                <a:ea typeface="Verdana" panose="020B0604030504040204" pitchFamily="34" charset="0"/>
                <a:cs typeface="Verdana" panose="020B0604030504040204" pitchFamily="34" charset="0"/>
              </a:rPr>
              <a:t>longer.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1571276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1056" y="511967"/>
            <a:ext cx="8911687" cy="1280890"/>
          </a:xfrm>
        </p:spPr>
        <p:txBody>
          <a:bodyPr/>
          <a:lstStyle/>
          <a:p>
            <a:pPr algn="ctr"/>
            <a:r>
              <a:rPr lang="en-US" dirty="0" smtClean="0">
                <a:latin typeface="Verdana" panose="020B0604030504040204" pitchFamily="34" charset="0"/>
                <a:ea typeface="Verdana" panose="020B0604030504040204" pitchFamily="34" charset="0"/>
                <a:cs typeface="Verdana" panose="020B0604030504040204" pitchFamily="34" charset="0"/>
              </a:rPr>
              <a:t>Acts 25:13-27</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137253" y="2432649"/>
            <a:ext cx="10233800" cy="4045790"/>
          </a:xfrm>
        </p:spPr>
        <p:txBody>
          <a:bodyPr>
            <a:normAutofit fontScale="92500"/>
          </a:bodyPr>
          <a:lstStyle/>
          <a:p>
            <a:pPr marL="0" indent="0">
              <a:buNone/>
            </a:pPr>
            <a:r>
              <a:rPr lang="en-US" sz="3000" dirty="0" smtClean="0">
                <a:latin typeface="Verdana" panose="020B0604030504040204" pitchFamily="34" charset="0"/>
                <a:ea typeface="Verdana" panose="020B0604030504040204" pitchFamily="34" charset="0"/>
                <a:cs typeface="Verdana" panose="020B0604030504040204" pitchFamily="34" charset="0"/>
              </a:rPr>
              <a:t>25 </a:t>
            </a:r>
            <a:r>
              <a:rPr lang="en-US" sz="3000" dirty="0">
                <a:latin typeface="Verdana" panose="020B0604030504040204" pitchFamily="34" charset="0"/>
                <a:ea typeface="Verdana" panose="020B0604030504040204" pitchFamily="34" charset="0"/>
                <a:cs typeface="Verdana" panose="020B0604030504040204" pitchFamily="34" charset="0"/>
              </a:rPr>
              <a:t>But when I found that he had committed nothing worthy of death, and that he himself hath appealed to Augustus, I have determined to send </a:t>
            </a:r>
            <a:r>
              <a:rPr lang="en-US" sz="3000" dirty="0" smtClean="0">
                <a:latin typeface="Verdana" panose="020B0604030504040204" pitchFamily="34" charset="0"/>
                <a:ea typeface="Verdana" panose="020B0604030504040204" pitchFamily="34" charset="0"/>
                <a:cs typeface="Verdana" panose="020B0604030504040204" pitchFamily="34" charset="0"/>
              </a:rPr>
              <a:t>him.26 </a:t>
            </a:r>
            <a:r>
              <a:rPr lang="en-US" sz="3000" dirty="0">
                <a:latin typeface="Verdana" panose="020B0604030504040204" pitchFamily="34" charset="0"/>
                <a:ea typeface="Verdana" panose="020B0604030504040204" pitchFamily="34" charset="0"/>
                <a:cs typeface="Verdana" panose="020B0604030504040204" pitchFamily="34" charset="0"/>
              </a:rPr>
              <a:t>Of whom I have no certain thing to write unto my lord. Wherefore I have brought him forth before you, and specially before thee, O king Agrippa, that, after examination had, I might have somewhat to </a:t>
            </a:r>
            <a:r>
              <a:rPr lang="en-US" sz="3000" dirty="0" smtClean="0">
                <a:latin typeface="Verdana" panose="020B0604030504040204" pitchFamily="34" charset="0"/>
                <a:ea typeface="Verdana" panose="020B0604030504040204" pitchFamily="34" charset="0"/>
                <a:cs typeface="Verdana" panose="020B0604030504040204" pitchFamily="34" charset="0"/>
              </a:rPr>
              <a:t>write.27 </a:t>
            </a:r>
            <a:r>
              <a:rPr lang="en-US" sz="3000" dirty="0">
                <a:latin typeface="Verdana" panose="020B0604030504040204" pitchFamily="34" charset="0"/>
                <a:ea typeface="Verdana" panose="020B0604030504040204" pitchFamily="34" charset="0"/>
                <a:cs typeface="Verdana" panose="020B0604030504040204" pitchFamily="34" charset="0"/>
              </a:rPr>
              <a:t>For it </a:t>
            </a:r>
            <a:r>
              <a:rPr lang="en-US" sz="3000" dirty="0" err="1">
                <a:latin typeface="Verdana" panose="020B0604030504040204" pitchFamily="34" charset="0"/>
                <a:ea typeface="Verdana" panose="020B0604030504040204" pitchFamily="34" charset="0"/>
                <a:cs typeface="Verdana" panose="020B0604030504040204" pitchFamily="34" charset="0"/>
              </a:rPr>
              <a:t>seemeth</a:t>
            </a:r>
            <a:r>
              <a:rPr lang="en-US" sz="3000" dirty="0">
                <a:latin typeface="Verdana" panose="020B0604030504040204" pitchFamily="34" charset="0"/>
                <a:ea typeface="Verdana" panose="020B0604030504040204" pitchFamily="34" charset="0"/>
                <a:cs typeface="Verdana" panose="020B0604030504040204" pitchFamily="34" charset="0"/>
              </a:rPr>
              <a:t> to me unreasonable to send a prisoner, and not withal to signify the crimes laid against him</a:t>
            </a:r>
            <a:r>
              <a:rPr lang="en-US" sz="3000" dirty="0" smtClean="0">
                <a:latin typeface="Verdana" panose="020B0604030504040204" pitchFamily="34" charset="0"/>
                <a:ea typeface="Verdana" panose="020B0604030504040204" pitchFamily="34" charset="0"/>
                <a:cs typeface="Verdana" panose="020B0604030504040204" pitchFamily="34" charset="0"/>
              </a:rPr>
              <a:t>.</a:t>
            </a:r>
            <a:endParaRPr lang="en-US" sz="3000"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8595854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5230" y="624110"/>
            <a:ext cx="9339383" cy="1280890"/>
          </a:xfrm>
        </p:spPr>
        <p:txBody>
          <a:bodyPr>
            <a:normAutofit/>
          </a:bodyPr>
          <a:lstStyle/>
          <a:p>
            <a:pPr algn="ctr"/>
            <a:r>
              <a:rPr lang="en-US" sz="4800" i="1" dirty="0">
                <a:latin typeface="Verdana" panose="020B0604030504040204" pitchFamily="34" charset="0"/>
                <a:ea typeface="Verdana" panose="020B0604030504040204" pitchFamily="34" charset="0"/>
                <a:cs typeface="Verdana" panose="020B0604030504040204" pitchFamily="34" charset="0"/>
              </a:rPr>
              <a:t>Setting the Stage</a:t>
            </a:r>
            <a:endParaRPr lang="en-US" sz="4800" cap="all" dirty="0"/>
          </a:p>
        </p:txBody>
      </p:sp>
      <p:sp>
        <p:nvSpPr>
          <p:cNvPr id="3" name="Content Placeholder 2"/>
          <p:cNvSpPr>
            <a:spLocks noGrp="1"/>
          </p:cNvSpPr>
          <p:nvPr>
            <p:ph idx="1"/>
          </p:nvPr>
        </p:nvSpPr>
        <p:spPr>
          <a:xfrm>
            <a:off x="2592925" y="2633133"/>
            <a:ext cx="8915400" cy="3427973"/>
          </a:xfrm>
        </p:spPr>
        <p:txBody>
          <a:bodyPr>
            <a:normAutofit/>
          </a:bodyPr>
          <a:lstStyle/>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cs typeface="Verdana" panose="020B0604030504040204" pitchFamily="34" charset="0"/>
              </a:rPr>
              <a:t> Respects</a:t>
            </a:r>
          </a:p>
          <a:p>
            <a:pPr lvl="1">
              <a:buFont typeface="Wingdings" panose="05000000000000000000" pitchFamily="2" charset="2"/>
              <a:buChar char="Ø"/>
            </a:pPr>
            <a:r>
              <a:rPr lang="en-US" sz="3600" dirty="0">
                <a:latin typeface="Verdana" panose="020B0604030504040204" pitchFamily="34" charset="0"/>
                <a:ea typeface="Verdana" panose="020B0604030504040204" pitchFamily="34" charset="0"/>
                <a:cs typeface="Verdana" panose="020B0604030504040204" pitchFamily="34" charset="0"/>
              </a:rPr>
              <a:t> </a:t>
            </a:r>
            <a:r>
              <a:rPr lang="en-US" sz="3600" dirty="0" smtClean="0">
                <a:latin typeface="Verdana" panose="020B0604030504040204" pitchFamily="34" charset="0"/>
                <a:ea typeface="Verdana" panose="020B0604030504040204" pitchFamily="34" charset="0"/>
                <a:cs typeface="Verdana" panose="020B0604030504040204" pitchFamily="34" charset="0"/>
              </a:rPr>
              <a:t>Review</a:t>
            </a:r>
          </a:p>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cs typeface="Verdana" panose="020B0604030504040204" pitchFamily="34" charset="0"/>
              </a:rPr>
              <a:t> Relieved</a:t>
            </a:r>
          </a:p>
          <a:p>
            <a:pPr lvl="1">
              <a:buFont typeface="Wingdings" panose="05000000000000000000" pitchFamily="2" charset="2"/>
              <a:buChar char="Ø"/>
            </a:pPr>
            <a:r>
              <a:rPr lang="en-US" sz="3600" dirty="0">
                <a:latin typeface="Verdana" panose="020B0604030504040204" pitchFamily="34" charset="0"/>
                <a:ea typeface="Verdana" panose="020B0604030504040204" pitchFamily="34" charset="0"/>
                <a:cs typeface="Verdana" panose="020B0604030504040204" pitchFamily="34" charset="0"/>
              </a:rPr>
              <a:t> </a:t>
            </a:r>
            <a:r>
              <a:rPr lang="en-US" sz="3600" dirty="0" smtClean="0">
                <a:latin typeface="Verdana" panose="020B0604030504040204" pitchFamily="34" charset="0"/>
                <a:ea typeface="Verdana" panose="020B0604030504040204" pitchFamily="34" charset="0"/>
                <a:cs typeface="Verdana" panose="020B0604030504040204" pitchFamily="34" charset="0"/>
              </a:rPr>
              <a:t>Regality</a:t>
            </a:r>
            <a:endParaRPr lang="en-US" sz="3600" dirty="0" smtClean="0">
              <a:latin typeface="Verdana" panose="020B0604030504040204" pitchFamily="34" charset="0"/>
              <a:ea typeface="Verdana" panose="020B0604030504040204" pitchFamily="34" charset="0"/>
              <a:cs typeface="Verdana" panose="020B0604030504040204" pitchFamily="34" charset="0"/>
            </a:endParaRPr>
          </a:p>
          <a:p>
            <a:pPr marL="457200" lvl="1" indent="0">
              <a:buNone/>
            </a:pPr>
            <a:endParaRPr lang="en-US" sz="3600"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92651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8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8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8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8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6272" y="624110"/>
            <a:ext cx="9874220" cy="1280890"/>
          </a:xfrm>
        </p:spPr>
        <p:txBody>
          <a:bodyPr>
            <a:normAutofit/>
          </a:bodyPr>
          <a:lstStyle/>
          <a:p>
            <a:pPr algn="ctr"/>
            <a:r>
              <a:rPr lang="en-US" sz="4000" i="1" dirty="0" smtClean="0">
                <a:latin typeface="Verdana" panose="020B0604030504040204" pitchFamily="34" charset="0"/>
                <a:ea typeface="Verdana" panose="020B0604030504040204" pitchFamily="34" charset="0"/>
                <a:cs typeface="Verdana" panose="020B0604030504040204" pitchFamily="34" charset="0"/>
              </a:rPr>
              <a:t>		</a:t>
            </a:r>
            <a:r>
              <a:rPr lang="en-US" sz="4800" i="1" dirty="0">
                <a:latin typeface="Verdana" panose="020B0604030504040204" pitchFamily="34" charset="0"/>
                <a:ea typeface="Verdana" panose="020B0604030504040204" pitchFamily="34" charset="0"/>
                <a:cs typeface="Verdana" panose="020B0604030504040204" pitchFamily="34" charset="0"/>
              </a:rPr>
              <a:t> Setting the Stage</a:t>
            </a:r>
            <a:endParaRPr lang="en-US" sz="4800" cap="all" dirty="0"/>
          </a:p>
        </p:txBody>
      </p:sp>
      <p:sp>
        <p:nvSpPr>
          <p:cNvPr id="3" name="Content Placeholder 2"/>
          <p:cNvSpPr>
            <a:spLocks noGrp="1"/>
          </p:cNvSpPr>
          <p:nvPr>
            <p:ph idx="1"/>
          </p:nvPr>
        </p:nvSpPr>
        <p:spPr>
          <a:xfrm>
            <a:off x="1844619" y="2122099"/>
            <a:ext cx="8921147" cy="4735902"/>
          </a:xfrm>
        </p:spPr>
        <p:txBody>
          <a:bodyPr>
            <a:normAutofit/>
          </a:bodyPr>
          <a:lstStyle/>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cs typeface="Verdana" panose="020B0604030504040204" pitchFamily="34" charset="0"/>
              </a:rPr>
              <a:t> Respects</a:t>
            </a:r>
          </a:p>
          <a:p>
            <a:pPr lvl="2">
              <a:buFont typeface="Wingdings" panose="05000000000000000000" pitchFamily="2" charset="2"/>
              <a:buChar char="Ø"/>
            </a:pPr>
            <a:r>
              <a:rPr lang="en-US" sz="3000" dirty="0" smtClean="0">
                <a:latin typeface="Verdana" panose="020B0604030504040204" pitchFamily="34" charset="0"/>
                <a:ea typeface="Verdana" panose="020B0604030504040204" pitchFamily="34" charset="0"/>
                <a:cs typeface="Verdana" panose="020B0604030504040204" pitchFamily="34" charset="0"/>
              </a:rPr>
              <a:t> King Herod Agrippa II			</a:t>
            </a: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cs typeface="Verdana" panose="020B0604030504040204" pitchFamily="34" charset="0"/>
              </a:rPr>
              <a:t> </a:t>
            </a:r>
            <a:r>
              <a:rPr lang="en-US" sz="3200" dirty="0" smtClean="0">
                <a:latin typeface="Verdana" panose="020B0604030504040204" pitchFamily="34" charset="0"/>
                <a:ea typeface="Verdana" panose="020B0604030504040204" pitchFamily="34" charset="0"/>
                <a:cs typeface="Verdana" panose="020B0604030504040204" pitchFamily="34" charset="0"/>
              </a:rPr>
              <a:t>Festus – Roman procurator</a:t>
            </a: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cs typeface="Verdana" panose="020B0604030504040204" pitchFamily="34" charset="0"/>
              </a:rPr>
              <a:t> </a:t>
            </a:r>
            <a:r>
              <a:rPr lang="en-US" sz="3200" dirty="0" smtClean="0">
                <a:latin typeface="Verdana" panose="020B0604030504040204" pitchFamily="34" charset="0"/>
                <a:ea typeface="Verdana" panose="020B0604030504040204" pitchFamily="34" charset="0"/>
                <a:cs typeface="Verdana" panose="020B0604030504040204" pitchFamily="34" charset="0"/>
              </a:rPr>
              <a:t>Agrippa – puppet prince</a:t>
            </a: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cs typeface="Verdana" panose="020B0604030504040204" pitchFamily="34" charset="0"/>
              </a:rPr>
              <a:t> </a:t>
            </a:r>
            <a:r>
              <a:rPr lang="en-US" sz="3200" dirty="0" smtClean="0">
                <a:latin typeface="Verdana" panose="020B0604030504040204" pitchFamily="34" charset="0"/>
                <a:ea typeface="Verdana" panose="020B0604030504040204" pitchFamily="34" charset="0"/>
                <a:cs typeface="Verdana" panose="020B0604030504040204" pitchFamily="34" charset="0"/>
              </a:rPr>
              <a:t>salute</a:t>
            </a:r>
          </a:p>
          <a:p>
            <a:pPr marL="914400" lvl="2" indent="0">
              <a:buNone/>
            </a:pPr>
            <a:r>
              <a:rPr lang="en-US" sz="3000" dirty="0" smtClean="0">
                <a:latin typeface="Verdana" panose="020B0604030504040204" pitchFamily="34" charset="0"/>
                <a:ea typeface="Verdana" panose="020B0604030504040204" pitchFamily="34" charset="0"/>
                <a:cs typeface="Verdana" panose="020B0604030504040204" pitchFamily="34" charset="0"/>
              </a:rPr>
              <a:t>			</a:t>
            </a:r>
            <a:endParaRPr lang="en-US" sz="2400"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108982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500"/>
                                        <p:tgtEl>
                                          <p:spTgt spid="3">
                                            <p:txEl>
                                              <p:pRg st="3" end="3"/>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7645" y="624110"/>
            <a:ext cx="9856967" cy="1280890"/>
          </a:xfrm>
        </p:spPr>
        <p:txBody>
          <a:bodyPr>
            <a:normAutofit/>
          </a:bodyPr>
          <a:lstStyle/>
          <a:p>
            <a:pPr algn="ctr"/>
            <a:r>
              <a:rPr lang="en-US" sz="4800" i="1" dirty="0">
                <a:latin typeface="Verdana" panose="020B0604030504040204" pitchFamily="34" charset="0"/>
                <a:ea typeface="Verdana" panose="020B0604030504040204" pitchFamily="34" charset="0"/>
                <a:cs typeface="Verdana" panose="020B0604030504040204" pitchFamily="34" charset="0"/>
              </a:rPr>
              <a:t>Setting the Stage</a:t>
            </a:r>
          </a:p>
        </p:txBody>
      </p:sp>
      <p:sp>
        <p:nvSpPr>
          <p:cNvPr id="3" name="Content Placeholder 2"/>
          <p:cNvSpPr>
            <a:spLocks noGrp="1"/>
          </p:cNvSpPr>
          <p:nvPr>
            <p:ph idx="1"/>
          </p:nvPr>
        </p:nvSpPr>
        <p:spPr>
          <a:xfrm>
            <a:off x="1328468" y="2650387"/>
            <a:ext cx="10325820" cy="4040786"/>
          </a:xfrm>
        </p:spPr>
        <p:txBody>
          <a:bodyPr>
            <a:normAutofit/>
          </a:bodyPr>
          <a:lstStyle/>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rPr>
              <a:t> </a:t>
            </a:r>
            <a:r>
              <a:rPr lang="en-US" sz="3600" dirty="0" smtClean="0">
                <a:latin typeface="Verdana" panose="020B0604030504040204" pitchFamily="34" charset="0"/>
                <a:ea typeface="Verdana" panose="020B0604030504040204" pitchFamily="34" charset="0"/>
                <a:cs typeface="Verdana" panose="020B0604030504040204" pitchFamily="34" charset="0"/>
              </a:rPr>
              <a:t>Review (of </a:t>
            </a:r>
            <a:r>
              <a:rPr lang="en-US" sz="3600" dirty="0">
                <a:latin typeface="Verdana" panose="020B0604030504040204" pitchFamily="34" charset="0"/>
                <a:ea typeface="Verdana" panose="020B0604030504040204" pitchFamily="34" charset="0"/>
                <a:cs typeface="Verdana" panose="020B0604030504040204" pitchFamily="34" charset="0"/>
              </a:rPr>
              <a:t>P</a:t>
            </a:r>
            <a:r>
              <a:rPr lang="en-US" sz="3600" dirty="0" smtClean="0">
                <a:latin typeface="Verdana" panose="020B0604030504040204" pitchFamily="34" charset="0"/>
                <a:ea typeface="Verdana" panose="020B0604030504040204" pitchFamily="34" charset="0"/>
                <a:cs typeface="Verdana" panose="020B0604030504040204" pitchFamily="34" charset="0"/>
              </a:rPr>
              <a:t>aul’s case)</a:t>
            </a: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justice</a:t>
            </a:r>
            <a:endParaRPr lang="en-US" sz="3200" dirty="0">
              <a:latin typeface="Verdana" panose="020B0604030504040204" pitchFamily="34" charset="0"/>
              <a:ea typeface="Verdana" panose="020B0604030504040204" pitchFamily="34" charset="0"/>
            </a:endParaRPr>
          </a:p>
          <a:p>
            <a:pPr lvl="2">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cs typeface="Verdana" panose="020B0604030504040204" pitchFamily="34" charset="0"/>
              </a:rPr>
              <a:t> Judaism </a:t>
            </a:r>
          </a:p>
          <a:p>
            <a:pPr lvl="2">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cs typeface="Verdana" panose="020B0604030504040204" pitchFamily="34" charset="0"/>
              </a:rPr>
              <a:t>	Jesus (resurrection)</a:t>
            </a: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cs typeface="Verdana" panose="020B0604030504040204" pitchFamily="34" charset="0"/>
              </a:rPr>
              <a:t> </a:t>
            </a:r>
            <a:r>
              <a:rPr lang="en-US" sz="3200" dirty="0" smtClean="0">
                <a:latin typeface="Verdana" panose="020B0604030504040204" pitchFamily="34" charset="0"/>
                <a:ea typeface="Verdana" panose="020B0604030504040204" pitchFamily="34" charset="0"/>
                <a:cs typeface="Verdana" panose="020B0604030504040204" pitchFamily="34" charset="0"/>
              </a:rPr>
              <a:t>judged</a:t>
            </a:r>
          </a:p>
          <a:p>
            <a:pPr marL="914400" lvl="2" indent="0">
              <a:buNone/>
            </a:pPr>
            <a:endParaRPr lang="en-US" sz="3200"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989651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6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7645" y="624110"/>
            <a:ext cx="9856967" cy="1280890"/>
          </a:xfrm>
        </p:spPr>
        <p:txBody>
          <a:bodyPr>
            <a:normAutofit/>
          </a:bodyPr>
          <a:lstStyle/>
          <a:p>
            <a:pPr algn="ctr"/>
            <a:r>
              <a:rPr lang="en-US" sz="4800" i="1" dirty="0">
                <a:latin typeface="Verdana" panose="020B0604030504040204" pitchFamily="34" charset="0"/>
                <a:ea typeface="Verdana" panose="020B0604030504040204" pitchFamily="34" charset="0"/>
                <a:cs typeface="Verdana" panose="020B0604030504040204" pitchFamily="34" charset="0"/>
              </a:rPr>
              <a:t>Setting the Stage</a:t>
            </a:r>
          </a:p>
        </p:txBody>
      </p:sp>
      <p:sp>
        <p:nvSpPr>
          <p:cNvPr id="3" name="Content Placeholder 2"/>
          <p:cNvSpPr>
            <a:spLocks noGrp="1"/>
          </p:cNvSpPr>
          <p:nvPr>
            <p:ph idx="1"/>
          </p:nvPr>
        </p:nvSpPr>
        <p:spPr>
          <a:xfrm>
            <a:off x="1328468" y="2650387"/>
            <a:ext cx="10325820" cy="4040786"/>
          </a:xfrm>
        </p:spPr>
        <p:txBody>
          <a:bodyPr>
            <a:normAutofit/>
          </a:bodyPr>
          <a:lstStyle/>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rPr>
              <a:t> </a:t>
            </a:r>
            <a:r>
              <a:rPr lang="en-US" sz="3600" dirty="0" smtClean="0">
                <a:latin typeface="Verdana" panose="020B0604030504040204" pitchFamily="34" charset="0"/>
                <a:ea typeface="Verdana" panose="020B0604030504040204" pitchFamily="34" charset="0"/>
                <a:cs typeface="Verdana" panose="020B0604030504040204" pitchFamily="34" charset="0"/>
              </a:rPr>
              <a:t>Relieved</a:t>
            </a:r>
          </a:p>
          <a:p>
            <a:pPr lvl="2">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rPr>
              <a:t> “phew”</a:t>
            </a:r>
            <a:endParaRPr lang="en-US" sz="3200" dirty="0">
              <a:latin typeface="Verdana" panose="020B0604030504040204" pitchFamily="34" charset="0"/>
              <a:ea typeface="Verdana" panose="020B0604030504040204" pitchFamily="34" charset="0"/>
            </a:endParaRPr>
          </a:p>
          <a:p>
            <a:pPr lvl="2">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cs typeface="Verdana" panose="020B0604030504040204" pitchFamily="34" charset="0"/>
              </a:rPr>
              <a:t> gratified</a:t>
            </a: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cs typeface="Verdana" panose="020B0604030504040204" pitchFamily="34" charset="0"/>
              </a:rPr>
              <a:t> </a:t>
            </a:r>
            <a:r>
              <a:rPr lang="en-US" sz="3200" dirty="0" smtClean="0">
                <a:latin typeface="Verdana" panose="020B0604030504040204" pitchFamily="34" charset="0"/>
                <a:ea typeface="Verdana" panose="020B0604030504040204" pitchFamily="34" charset="0"/>
                <a:cs typeface="Verdana" panose="020B0604030504040204" pitchFamily="34" charset="0"/>
              </a:rPr>
              <a:t>fitting</a:t>
            </a:r>
          </a:p>
          <a:p>
            <a:pPr marL="914400" lvl="2" indent="0">
              <a:buNone/>
            </a:pPr>
            <a:endParaRPr lang="en-US" sz="3200"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133491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6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6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7645" y="624110"/>
            <a:ext cx="9856967" cy="1280890"/>
          </a:xfrm>
        </p:spPr>
        <p:txBody>
          <a:bodyPr>
            <a:normAutofit/>
          </a:bodyPr>
          <a:lstStyle/>
          <a:p>
            <a:pPr algn="ctr"/>
            <a:r>
              <a:rPr lang="en-US" sz="4800" i="1" dirty="0" smtClean="0">
                <a:latin typeface="Verdana" panose="020B0604030504040204" pitchFamily="34" charset="0"/>
                <a:ea typeface="Verdana" panose="020B0604030504040204" pitchFamily="34" charset="0"/>
                <a:cs typeface="Verdana" panose="020B0604030504040204" pitchFamily="34" charset="0"/>
              </a:rPr>
              <a:t>Setting the Stage</a:t>
            </a:r>
            <a:endParaRPr lang="en-US" sz="4800" i="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328468" y="2650387"/>
            <a:ext cx="10325820" cy="4040786"/>
          </a:xfrm>
        </p:spPr>
        <p:txBody>
          <a:bodyPr>
            <a:normAutofit/>
          </a:bodyPr>
          <a:lstStyle/>
          <a:p>
            <a:pPr lvl="1">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rPr>
              <a:t> </a:t>
            </a:r>
            <a:r>
              <a:rPr lang="en-US" sz="3600" dirty="0" smtClean="0">
                <a:latin typeface="Verdana" panose="020B0604030504040204" pitchFamily="34" charset="0"/>
                <a:ea typeface="Verdana" panose="020B0604030504040204" pitchFamily="34" charset="0"/>
                <a:cs typeface="Verdana" panose="020B0604030504040204" pitchFamily="34" charset="0"/>
              </a:rPr>
              <a:t>Regality</a:t>
            </a:r>
          </a:p>
          <a:p>
            <a:pPr lvl="2">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rPr>
              <a:t> “a vain show”</a:t>
            </a:r>
            <a:endParaRPr lang="en-US" sz="3200" dirty="0">
              <a:latin typeface="Verdana" panose="020B0604030504040204" pitchFamily="34" charset="0"/>
              <a:ea typeface="Verdana" panose="020B0604030504040204" pitchFamily="34" charset="0"/>
            </a:endParaRPr>
          </a:p>
          <a:p>
            <a:pPr lvl="2">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cs typeface="Verdana" panose="020B0604030504040204" pitchFamily="34" charset="0"/>
              </a:rPr>
              <a:t> a who’s who</a:t>
            </a:r>
          </a:p>
          <a:p>
            <a:pPr lvl="2">
              <a:buFont typeface="Wingdings" panose="05000000000000000000" pitchFamily="2" charset="2"/>
              <a:buChar char="Ø"/>
            </a:pPr>
            <a:r>
              <a:rPr lang="en-US" sz="3200" dirty="0">
                <a:latin typeface="Verdana" panose="020B0604030504040204" pitchFamily="34" charset="0"/>
                <a:ea typeface="Verdana" panose="020B0604030504040204" pitchFamily="34" charset="0"/>
                <a:cs typeface="Verdana" panose="020B0604030504040204" pitchFamily="34" charset="0"/>
              </a:rPr>
              <a:t> </a:t>
            </a:r>
            <a:r>
              <a:rPr lang="en-US" sz="3200" dirty="0" smtClean="0">
                <a:latin typeface="Verdana" panose="020B0604030504040204" pitchFamily="34" charset="0"/>
                <a:ea typeface="Verdana" panose="020B0604030504040204" pitchFamily="34" charset="0"/>
                <a:cs typeface="Verdana" panose="020B0604030504040204" pitchFamily="34" charset="0"/>
              </a:rPr>
              <a:t>a sordid affair</a:t>
            </a:r>
          </a:p>
          <a:p>
            <a:pPr marL="914400" lvl="2" indent="0">
              <a:buNone/>
            </a:pPr>
            <a:endParaRPr lang="en-US" sz="3200"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2590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6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6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8580" y="653143"/>
            <a:ext cx="9532190" cy="1334277"/>
          </a:xfrm>
        </p:spPr>
        <p:txBody>
          <a:bodyPr>
            <a:normAutofit/>
          </a:bodyPr>
          <a:lstStyle/>
          <a:p>
            <a:pPr algn="ctr"/>
            <a:r>
              <a:rPr lang="en-US" sz="4800" i="1" dirty="0">
                <a:solidFill>
                  <a:schemeClr val="tx2"/>
                </a:solidFill>
                <a:latin typeface="Verdana" panose="020B0604030504040204" pitchFamily="34" charset="0"/>
                <a:ea typeface="Verdana" panose="020B0604030504040204" pitchFamily="34" charset="0"/>
                <a:cs typeface="Verdana" panose="020B0604030504040204" pitchFamily="34" charset="0"/>
              </a:rPr>
              <a:t>Cornerstone Bible Church</a:t>
            </a:r>
            <a:endParaRPr lang="en-US" sz="4800" i="1" dirty="0">
              <a:solidFill>
                <a:schemeClr val="tx2"/>
              </a:solidFill>
            </a:endParaRPr>
          </a:p>
        </p:txBody>
      </p:sp>
      <p:sp>
        <p:nvSpPr>
          <p:cNvPr id="3" name="Content Placeholder 2"/>
          <p:cNvSpPr>
            <a:spLocks noGrp="1"/>
          </p:cNvSpPr>
          <p:nvPr>
            <p:ph idx="1"/>
          </p:nvPr>
        </p:nvSpPr>
        <p:spPr>
          <a:xfrm>
            <a:off x="2018579" y="2679117"/>
            <a:ext cx="10008081" cy="2911249"/>
          </a:xfrm>
        </p:spPr>
        <p:txBody>
          <a:bodyPr/>
          <a:lstStyle/>
          <a:p>
            <a:pPr marL="0" lvl="0" indent="0" defTabSz="685800">
              <a:spcBef>
                <a:spcPts val="750"/>
              </a:spcBef>
              <a:buNone/>
              <a:defRPr/>
            </a:pPr>
            <a:r>
              <a:rPr lang="en-US" sz="4400" i="1" dirty="0" smtClean="0">
                <a:solidFill>
                  <a:schemeClr val="tx2"/>
                </a:solidFill>
                <a:latin typeface="Verdana" panose="020B0604030504040204" pitchFamily="34" charset="0"/>
                <a:ea typeface="Verdana" panose="020B0604030504040204" pitchFamily="34" charset="0"/>
                <a:cs typeface="Verdana" panose="020B0604030504040204" pitchFamily="34" charset="0"/>
              </a:rPr>
              <a:t>		A </a:t>
            </a:r>
            <a:r>
              <a:rPr lang="en-US" sz="4400" i="1" dirty="0">
                <a:solidFill>
                  <a:schemeClr val="tx2"/>
                </a:solidFill>
                <a:latin typeface="Verdana" panose="020B0604030504040204" pitchFamily="34" charset="0"/>
                <a:ea typeface="Verdana" panose="020B0604030504040204" pitchFamily="34" charset="0"/>
                <a:cs typeface="Verdana" panose="020B0604030504040204" pitchFamily="34" charset="0"/>
              </a:rPr>
              <a:t>Church desiring to help </a:t>
            </a:r>
            <a:r>
              <a:rPr lang="en-US" sz="4400" i="1" dirty="0" smtClean="0">
                <a:solidFill>
                  <a:schemeClr val="tx2"/>
                </a:solidFill>
                <a:latin typeface="Verdana" panose="020B0604030504040204" pitchFamily="34" charset="0"/>
                <a:ea typeface="Verdana" panose="020B0604030504040204" pitchFamily="34" charset="0"/>
                <a:cs typeface="Verdana" panose="020B0604030504040204" pitchFamily="34" charset="0"/>
              </a:rPr>
              <a:t>	people </a:t>
            </a:r>
            <a:r>
              <a:rPr lang="en-US" sz="4400" i="1" dirty="0">
                <a:solidFill>
                  <a:schemeClr val="tx2"/>
                </a:solidFill>
                <a:latin typeface="Verdana" panose="020B0604030504040204" pitchFamily="34" charset="0"/>
                <a:ea typeface="Verdana" panose="020B0604030504040204" pitchFamily="34" charset="0"/>
                <a:cs typeface="Verdana" panose="020B0604030504040204" pitchFamily="34" charset="0"/>
              </a:rPr>
              <a:t>find their purpose in life, </a:t>
            </a:r>
            <a:r>
              <a:rPr lang="en-US" sz="4400" i="1" dirty="0" smtClean="0">
                <a:solidFill>
                  <a:schemeClr val="tx2"/>
                </a:solidFill>
                <a:latin typeface="Verdana" panose="020B0604030504040204" pitchFamily="34" charset="0"/>
                <a:ea typeface="Verdana" panose="020B0604030504040204" pitchFamily="34" charset="0"/>
                <a:cs typeface="Verdana" panose="020B0604030504040204" pitchFamily="34" charset="0"/>
              </a:rPr>
              <a:t>	expanding </a:t>
            </a:r>
            <a:r>
              <a:rPr lang="en-US" sz="4400" i="1" dirty="0">
                <a:solidFill>
                  <a:schemeClr val="tx2"/>
                </a:solidFill>
                <a:latin typeface="Verdana" panose="020B0604030504040204" pitchFamily="34" charset="0"/>
                <a:ea typeface="Verdana" panose="020B0604030504040204" pitchFamily="34" charset="0"/>
                <a:cs typeface="Verdana" panose="020B0604030504040204" pitchFamily="34" charset="0"/>
              </a:rPr>
              <a:t>God’s kingdom </a:t>
            </a:r>
            <a:r>
              <a:rPr lang="en-US" sz="4400" i="1" dirty="0" smtClean="0">
                <a:solidFill>
                  <a:schemeClr val="tx2"/>
                </a:solidFill>
                <a:latin typeface="Verdana" panose="020B0604030504040204" pitchFamily="34" charset="0"/>
                <a:ea typeface="Verdana" panose="020B0604030504040204" pitchFamily="34" charset="0"/>
                <a:cs typeface="Verdana" panose="020B0604030504040204" pitchFamily="34" charset="0"/>
              </a:rPr>
              <a:t>	through </a:t>
            </a:r>
            <a:r>
              <a:rPr lang="en-US" sz="4400" i="1" dirty="0">
                <a:solidFill>
                  <a:schemeClr val="tx2"/>
                </a:solidFill>
                <a:latin typeface="Verdana" panose="020B0604030504040204" pitchFamily="34" charset="0"/>
                <a:ea typeface="Verdana" panose="020B0604030504040204" pitchFamily="34" charset="0"/>
                <a:cs typeface="Verdana" panose="020B0604030504040204" pitchFamily="34" charset="0"/>
              </a:rPr>
              <a:t>ministry</a:t>
            </a:r>
          </a:p>
          <a:p>
            <a:endParaRPr lang="en-US" dirty="0"/>
          </a:p>
        </p:txBody>
      </p:sp>
    </p:spTree>
    <p:extLst>
      <p:ext uri="{BB962C8B-B14F-4D97-AF65-F5344CB8AC3E}">
        <p14:creationId xmlns:p14="http://schemas.microsoft.com/office/powerpoint/2010/main" val="3992332534"/>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18032</TotalTime>
  <Words>558</Words>
  <Application>Microsoft Office PowerPoint</Application>
  <PresentationFormat>Widescreen</PresentationFormat>
  <Paragraphs>54</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Century Gothic</vt:lpstr>
      <vt:lpstr>Verdana</vt:lpstr>
      <vt:lpstr>Wingdings</vt:lpstr>
      <vt:lpstr>Wingdings 3</vt:lpstr>
      <vt:lpstr>Wisp</vt:lpstr>
      <vt:lpstr> Setting the Stage</vt:lpstr>
      <vt:lpstr>Acts 25:13-27</vt:lpstr>
      <vt:lpstr>Acts 25:13-27</vt:lpstr>
      <vt:lpstr>Acts 25:13-27</vt:lpstr>
      <vt:lpstr>Acts 25:13-27</vt:lpstr>
      <vt:lpstr>Acts 25:13-27</vt:lpstr>
      <vt:lpstr>Setting the Stage</vt:lpstr>
      <vt:lpstr>   Setting the Stage</vt:lpstr>
      <vt:lpstr>Setting the Stage</vt:lpstr>
      <vt:lpstr>Setting the Stage</vt:lpstr>
      <vt:lpstr>Setting the Stage</vt:lpstr>
      <vt:lpstr>Cornerstone Bible Church</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Book of Acts</dc:title>
  <dc:creator>Duane Acree</dc:creator>
  <cp:lastModifiedBy>MW</cp:lastModifiedBy>
  <cp:revision>581</cp:revision>
  <cp:lastPrinted>2020-03-27T19:36:42Z</cp:lastPrinted>
  <dcterms:created xsi:type="dcterms:W3CDTF">2018-06-30T21:06:09Z</dcterms:created>
  <dcterms:modified xsi:type="dcterms:W3CDTF">2020-03-29T01:04:23Z</dcterms:modified>
</cp:coreProperties>
</file>