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
  </p:notesMasterIdLst>
  <p:handoutMasterIdLst>
    <p:handoutMasterId r:id="rId12"/>
  </p:handoutMasterIdLst>
  <p:sldIdLst>
    <p:sldId id="256" r:id="rId2"/>
    <p:sldId id="277" r:id="rId3"/>
    <p:sldId id="298" r:id="rId4"/>
    <p:sldId id="299" r:id="rId5"/>
    <p:sldId id="300" r:id="rId6"/>
    <p:sldId id="294" r:id="rId7"/>
    <p:sldId id="296" r:id="rId8"/>
    <p:sldId id="297" r:id="rId9"/>
    <p:sldId id="295"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6B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41" autoAdjust="0"/>
    <p:restoredTop sz="90548" autoAdjust="0"/>
  </p:normalViewPr>
  <p:slideViewPr>
    <p:cSldViewPr>
      <p:cViewPr varScale="1">
        <p:scale>
          <a:sx n="105" d="100"/>
          <a:sy n="105" d="100"/>
        </p:scale>
        <p:origin x="276" y="11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649" tIns="46325" rIns="92649" bIns="46325"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649" tIns="46325" rIns="92649" bIns="46325" rtlCol="0"/>
          <a:lstStyle>
            <a:lvl1pPr algn="r">
              <a:defRPr sz="1200"/>
            </a:lvl1pPr>
          </a:lstStyle>
          <a:p>
            <a:fld id="{C54CE1B6-4A6A-43F0-9AB6-3866C121AD6B}" type="datetimeFigureOut">
              <a:rPr lang="en-US" smtClean="0"/>
              <a:pPr/>
              <a:t>4/12/2020</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2649" tIns="46325" rIns="92649" bIns="463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649" tIns="46325" rIns="92649" bIns="46325" rtlCol="0" anchor="b"/>
          <a:lstStyle>
            <a:lvl1pPr algn="r">
              <a:defRPr sz="1200"/>
            </a:lvl1pPr>
          </a:lstStyle>
          <a:p>
            <a:fld id="{EDB8BBAB-56E0-4FA5-AED8-A9061EEB2931}" type="slidenum">
              <a:rPr lang="en-US" smtClean="0"/>
              <a:pPr/>
              <a:t>‹#›</a:t>
            </a:fld>
            <a:endParaRPr lang="en-US" dirty="0"/>
          </a:p>
        </p:txBody>
      </p:sp>
    </p:spTree>
    <p:extLst>
      <p:ext uri="{BB962C8B-B14F-4D97-AF65-F5344CB8AC3E}">
        <p14:creationId xmlns:p14="http://schemas.microsoft.com/office/powerpoint/2010/main" val="2487105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649" tIns="46325" rIns="92649" bIns="46325"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649" tIns="46325" rIns="92649" bIns="46325" rtlCol="0"/>
          <a:lstStyle>
            <a:lvl1pPr algn="r">
              <a:defRPr sz="1200"/>
            </a:lvl1pPr>
          </a:lstStyle>
          <a:p>
            <a:fld id="{4208C1BA-7E26-47DC-A3A7-7B5A76CEF813}" type="datetimeFigureOut">
              <a:rPr lang="en-US" smtClean="0"/>
              <a:pPr/>
              <a:t>4/12/2020</a:t>
            </a:fld>
            <a:endParaRPr lang="en-US" dirty="0"/>
          </a:p>
        </p:txBody>
      </p:sp>
      <p:sp>
        <p:nvSpPr>
          <p:cNvPr id="4" name="Slide Image Placeholder 3"/>
          <p:cNvSpPr>
            <a:spLocks noGrp="1" noRot="1" noChangeAspect="1"/>
          </p:cNvSpPr>
          <p:nvPr>
            <p:ph type="sldImg" idx="2"/>
          </p:nvPr>
        </p:nvSpPr>
        <p:spPr>
          <a:xfrm>
            <a:off x="406400" y="696913"/>
            <a:ext cx="6197600" cy="3487737"/>
          </a:xfrm>
          <a:prstGeom prst="rect">
            <a:avLst/>
          </a:prstGeom>
          <a:noFill/>
          <a:ln w="12700">
            <a:solidFill>
              <a:prstClr val="black"/>
            </a:solidFill>
          </a:ln>
        </p:spPr>
        <p:txBody>
          <a:bodyPr vert="horz" lIns="92649" tIns="46325" rIns="92649" bIns="46325" rtlCol="0" anchor="ctr"/>
          <a:lstStyle/>
          <a:p>
            <a:endParaRPr lang="en-US" dirty="0"/>
          </a:p>
        </p:txBody>
      </p:sp>
      <p:sp>
        <p:nvSpPr>
          <p:cNvPr id="5" name="Notes Placeholder 4"/>
          <p:cNvSpPr>
            <a:spLocks noGrp="1"/>
          </p:cNvSpPr>
          <p:nvPr>
            <p:ph type="body" sz="quarter" idx="3"/>
          </p:nvPr>
        </p:nvSpPr>
        <p:spPr>
          <a:xfrm>
            <a:off x="701040" y="4415791"/>
            <a:ext cx="5608320" cy="4183379"/>
          </a:xfrm>
          <a:prstGeom prst="rect">
            <a:avLst/>
          </a:prstGeom>
        </p:spPr>
        <p:txBody>
          <a:bodyPr vert="horz" lIns="92649" tIns="46325" rIns="92649" bIns="4632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2649" tIns="46325" rIns="92649" bIns="463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649" tIns="46325" rIns="92649" bIns="46325" rtlCol="0" anchor="b"/>
          <a:lstStyle>
            <a:lvl1pPr algn="r">
              <a:defRPr sz="1200"/>
            </a:lvl1pPr>
          </a:lstStyle>
          <a:p>
            <a:fld id="{46C63C2A-E682-45FC-BCF3-5AD90C7A7B0B}" type="slidenum">
              <a:rPr lang="en-US" smtClean="0"/>
              <a:pPr/>
              <a:t>‹#›</a:t>
            </a:fld>
            <a:endParaRPr lang="en-US" dirty="0"/>
          </a:p>
        </p:txBody>
      </p:sp>
    </p:spTree>
    <p:extLst>
      <p:ext uri="{BB962C8B-B14F-4D97-AF65-F5344CB8AC3E}">
        <p14:creationId xmlns:p14="http://schemas.microsoft.com/office/powerpoint/2010/main" val="1271423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7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C63C2A-E682-45FC-BCF3-5AD90C7A7B0B}" type="slidenum">
              <a:rPr lang="en-US" smtClean="0"/>
              <a:pPr/>
              <a:t>1</a:t>
            </a:fld>
            <a:endParaRPr lang="en-US" dirty="0"/>
          </a:p>
        </p:txBody>
      </p:sp>
    </p:spTree>
    <p:extLst>
      <p:ext uri="{BB962C8B-B14F-4D97-AF65-F5344CB8AC3E}">
        <p14:creationId xmlns:p14="http://schemas.microsoft.com/office/powerpoint/2010/main" val="361313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7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C63C2A-E682-45FC-BCF3-5AD90C7A7B0B}" type="slidenum">
              <a:rPr lang="en-US" smtClean="0"/>
              <a:pPr/>
              <a:t>4</a:t>
            </a:fld>
            <a:endParaRPr lang="en-US" dirty="0"/>
          </a:p>
        </p:txBody>
      </p:sp>
    </p:spTree>
    <p:extLst>
      <p:ext uri="{BB962C8B-B14F-4D97-AF65-F5344CB8AC3E}">
        <p14:creationId xmlns:p14="http://schemas.microsoft.com/office/powerpoint/2010/main" val="1509754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12955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39186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330620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57221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121468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6224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91153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349915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267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30055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6203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8270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89176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53631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82531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21138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305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D8BD707-D9CF-40AE-B4C6-C98DA3205C09}" type="datetimeFigureOut">
              <a:rPr lang="en-US" smtClean="0"/>
              <a:pPr/>
              <a:t>4/12/2020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3207657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4000" r="-1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81400" y="5791200"/>
            <a:ext cx="4800600" cy="990600"/>
          </a:xfrm>
        </p:spPr>
        <p:txBody>
          <a:bodyPr>
            <a:normAutofit/>
          </a:bodyPr>
          <a:lstStyle/>
          <a:p>
            <a:pPr algn="ctr"/>
            <a:r>
              <a:rPr lang="en-US" sz="5400" dirty="0">
                <a:solidFill>
                  <a:schemeClr val="tx1"/>
                </a:solidFill>
                <a:latin typeface="Verdana" panose="020B0604030504040204" pitchFamily="34" charset="0"/>
                <a:ea typeface="Verdana" panose="020B0604030504040204" pitchFamily="34" charset="0"/>
                <a:cs typeface="Verdana" panose="020B0604030504040204" pitchFamily="34" charset="0"/>
              </a:rPr>
              <a:t>He Is Risen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90000">
              <a:srgbClr val="7030A0"/>
            </a:gs>
            <a:gs pos="42872">
              <a:schemeClr val="accent2">
                <a:lumMod val="50000"/>
              </a:schemeClr>
            </a:gs>
            <a:gs pos="9000">
              <a:schemeClr val="accent2">
                <a:lumMod val="50000"/>
              </a:schemeClr>
            </a:gs>
            <a:gs pos="23000">
              <a:schemeClr val="accent2">
                <a:lumMod val="89000"/>
              </a:schemeClr>
            </a:gs>
            <a:gs pos="69000">
              <a:schemeClr val="accent2">
                <a:lumMod val="75000"/>
              </a:schemeClr>
            </a:gs>
            <a:gs pos="97000">
              <a:schemeClr val="accent2">
                <a:lumMod val="70000"/>
              </a:schemeClr>
            </a:gs>
          </a:gsLst>
          <a:path path="circle">
            <a:fillToRect l="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8229600" cy="1066800"/>
          </a:xfrm>
        </p:spPr>
        <p:txBody>
          <a:bodyPr>
            <a:normAutofit/>
          </a:bodyPr>
          <a:lstStyle/>
          <a:p>
            <a:pPr algn="ctr"/>
            <a:r>
              <a:rPr lang="en-US" sz="4800" dirty="0"/>
              <a:t>Luke 24:1-12</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905000" y="2286000"/>
            <a:ext cx="8382000" cy="4038600"/>
          </a:xfrm>
        </p:spPr>
        <p:txBody>
          <a:bodyPr>
            <a:noAutofit/>
          </a:bodyPr>
          <a:lstStyle/>
          <a:p>
            <a:pPr>
              <a:buNone/>
            </a:pPr>
            <a:r>
              <a:rPr lang="en-US" sz="2800" dirty="0">
                <a:latin typeface="Verdana" panose="020B0604030504040204" pitchFamily="34" charset="0"/>
                <a:ea typeface="Verdana" panose="020B0604030504040204" pitchFamily="34" charset="0"/>
                <a:cs typeface="Verdana" panose="020B0604030504040204" pitchFamily="34" charset="0"/>
              </a:rPr>
              <a:t> 24:1 Now upon the first day of the week, very early in the morning, they came unto the </a:t>
            </a:r>
            <a:r>
              <a:rPr lang="en-US" sz="2800" dirty="0" err="1">
                <a:latin typeface="Verdana" panose="020B0604030504040204" pitchFamily="34" charset="0"/>
                <a:ea typeface="Verdana" panose="020B0604030504040204" pitchFamily="34" charset="0"/>
                <a:cs typeface="Verdana" panose="020B0604030504040204" pitchFamily="34" charset="0"/>
              </a:rPr>
              <a:t>sepulchre</a:t>
            </a:r>
            <a:r>
              <a:rPr lang="en-US" sz="2800" dirty="0">
                <a:latin typeface="Verdana" panose="020B0604030504040204" pitchFamily="34" charset="0"/>
                <a:ea typeface="Verdana" panose="020B0604030504040204" pitchFamily="34" charset="0"/>
                <a:cs typeface="Verdana" panose="020B0604030504040204" pitchFamily="34" charset="0"/>
              </a:rPr>
              <a:t>, bringing the spices which they had prepared, and certain others with them.2 And they found the stone rolled away from the sepulchre.3 And they entered in, and found not the body of the Lord Jesus.4 And it came to pass, as they were much perplexed thereabout, behold, two men stood by them in shining garments:</a:t>
            </a:r>
          </a:p>
          <a:p>
            <a:pPr>
              <a:buNone/>
            </a:pPr>
            <a:endParaRPr lang="en-US" sz="2800"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7030A0"/>
            </a:gs>
            <a:gs pos="42872">
              <a:schemeClr val="accent2">
                <a:lumMod val="50000"/>
              </a:schemeClr>
            </a:gs>
            <a:gs pos="9000">
              <a:schemeClr val="accent2">
                <a:lumMod val="50000"/>
              </a:schemeClr>
            </a:gs>
            <a:gs pos="23000">
              <a:schemeClr val="accent2">
                <a:lumMod val="89000"/>
              </a:schemeClr>
            </a:gs>
            <a:gs pos="69000">
              <a:schemeClr val="accent2">
                <a:lumMod val="75000"/>
              </a:schemeClr>
            </a:gs>
            <a:gs pos="97000">
              <a:schemeClr val="accent2">
                <a:lumMod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8229600" cy="1066800"/>
          </a:xfrm>
        </p:spPr>
        <p:txBody>
          <a:bodyPr>
            <a:normAutofit/>
          </a:bodyPr>
          <a:lstStyle/>
          <a:p>
            <a:pPr algn="ctr"/>
            <a:r>
              <a:rPr lang="en-US" sz="4800" dirty="0"/>
              <a:t>Luke 24:1-12</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905000" y="2286000"/>
            <a:ext cx="8382000" cy="3810000"/>
          </a:xfrm>
        </p:spPr>
        <p:txBody>
          <a:bodyPr>
            <a:noAutofit/>
          </a:bodyPr>
          <a:lstStyle/>
          <a:p>
            <a:pPr>
              <a:buNone/>
            </a:pPr>
            <a:r>
              <a:rPr lang="en-US" sz="2800" dirty="0">
                <a:latin typeface="Verdana" panose="020B0604030504040204" pitchFamily="34" charset="0"/>
                <a:ea typeface="Verdana" panose="020B0604030504040204" pitchFamily="34" charset="0"/>
                <a:cs typeface="Verdana" panose="020B0604030504040204" pitchFamily="34" charset="0"/>
              </a:rPr>
              <a:t> 5 And as they were afraid, and bowed down their faces to the earth, they said unto them, Why seek ye the living among the dead?6 He is not here, but is risen: remember how he </a:t>
            </a:r>
            <a:r>
              <a:rPr lang="en-US" sz="2800" dirty="0" err="1">
                <a:latin typeface="Verdana" panose="020B0604030504040204" pitchFamily="34" charset="0"/>
                <a:ea typeface="Verdana" panose="020B0604030504040204" pitchFamily="34" charset="0"/>
                <a:cs typeface="Verdana" panose="020B0604030504040204" pitchFamily="34" charset="0"/>
              </a:rPr>
              <a:t>spake</a:t>
            </a:r>
            <a:r>
              <a:rPr lang="en-US" sz="2800" dirty="0">
                <a:latin typeface="Verdana" panose="020B0604030504040204" pitchFamily="34" charset="0"/>
                <a:ea typeface="Verdana" panose="020B0604030504040204" pitchFamily="34" charset="0"/>
                <a:cs typeface="Verdana" panose="020B0604030504040204" pitchFamily="34" charset="0"/>
              </a:rPr>
              <a:t> unto you when he was yet in Galilee,7 Saying, The Son of man must be delivered into the hands of sinful men, and be crucified, and the third day rise again.8 And they remembered his words,</a:t>
            </a:r>
          </a:p>
          <a:p>
            <a:pPr>
              <a:buNone/>
            </a:pPr>
            <a:endParaRPr lang="en-US" sz="2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46196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7030A0"/>
            </a:gs>
            <a:gs pos="42872">
              <a:schemeClr val="accent2">
                <a:lumMod val="50000"/>
              </a:schemeClr>
            </a:gs>
            <a:gs pos="9000">
              <a:schemeClr val="accent2">
                <a:lumMod val="50000"/>
              </a:schemeClr>
            </a:gs>
            <a:gs pos="23000">
              <a:schemeClr val="accent2">
                <a:lumMod val="89000"/>
              </a:schemeClr>
            </a:gs>
            <a:gs pos="69000">
              <a:schemeClr val="accent2">
                <a:lumMod val="75000"/>
              </a:schemeClr>
            </a:gs>
            <a:gs pos="97000">
              <a:schemeClr val="accent2">
                <a:lumMod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8229600" cy="1066800"/>
          </a:xfrm>
        </p:spPr>
        <p:txBody>
          <a:bodyPr>
            <a:normAutofit/>
          </a:bodyPr>
          <a:lstStyle/>
          <a:p>
            <a:pPr algn="ctr"/>
            <a:r>
              <a:rPr lang="en-US" sz="4800" dirty="0"/>
              <a:t>Luke 24:1-12</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905000" y="2286000"/>
            <a:ext cx="8382000" cy="3810000"/>
          </a:xfrm>
        </p:spPr>
        <p:txBody>
          <a:bodyPr>
            <a:noAutofit/>
          </a:bodyPr>
          <a:lstStyle/>
          <a:p>
            <a:pPr>
              <a:buNone/>
            </a:pPr>
            <a:r>
              <a:rPr lang="en-US" sz="2800" dirty="0">
                <a:latin typeface="Verdana" panose="020B0604030504040204" pitchFamily="34" charset="0"/>
                <a:ea typeface="Verdana" panose="020B0604030504040204" pitchFamily="34" charset="0"/>
                <a:cs typeface="Verdana" panose="020B0604030504040204" pitchFamily="34" charset="0"/>
              </a:rPr>
              <a:t> 9 And returned from the </a:t>
            </a:r>
            <a:r>
              <a:rPr lang="en-US" sz="2800" dirty="0" err="1">
                <a:latin typeface="Verdana" panose="020B0604030504040204" pitchFamily="34" charset="0"/>
                <a:ea typeface="Verdana" panose="020B0604030504040204" pitchFamily="34" charset="0"/>
                <a:cs typeface="Verdana" panose="020B0604030504040204" pitchFamily="34" charset="0"/>
              </a:rPr>
              <a:t>sepulchre</a:t>
            </a:r>
            <a:r>
              <a:rPr lang="en-US" sz="2800" dirty="0">
                <a:latin typeface="Verdana" panose="020B0604030504040204" pitchFamily="34" charset="0"/>
                <a:ea typeface="Verdana" panose="020B0604030504040204" pitchFamily="34" charset="0"/>
                <a:cs typeface="Verdana" panose="020B0604030504040204" pitchFamily="34" charset="0"/>
              </a:rPr>
              <a:t>, and told all these things unto the eleven, and to all the rest.10 It was Mary Magdalene, and Joanna, and Mary the mother of James, and other women that were with them, which told these things unto the apostles.11 And their words seemed to them as idle tales, and they believed them not. </a:t>
            </a:r>
          </a:p>
        </p:txBody>
      </p:sp>
    </p:spTree>
    <p:extLst>
      <p:ext uri="{BB962C8B-B14F-4D97-AF65-F5344CB8AC3E}">
        <p14:creationId xmlns:p14="http://schemas.microsoft.com/office/powerpoint/2010/main" val="2936816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7030A0"/>
            </a:gs>
            <a:gs pos="42872">
              <a:schemeClr val="accent2">
                <a:lumMod val="50000"/>
              </a:schemeClr>
            </a:gs>
            <a:gs pos="9000">
              <a:schemeClr val="accent2">
                <a:lumMod val="50000"/>
              </a:schemeClr>
            </a:gs>
            <a:gs pos="23000">
              <a:schemeClr val="accent2">
                <a:lumMod val="89000"/>
              </a:schemeClr>
            </a:gs>
            <a:gs pos="69000">
              <a:schemeClr val="accent2">
                <a:lumMod val="75000"/>
              </a:schemeClr>
            </a:gs>
            <a:gs pos="97000">
              <a:schemeClr val="accent2">
                <a:lumMod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8229600" cy="1066800"/>
          </a:xfrm>
        </p:spPr>
        <p:txBody>
          <a:bodyPr>
            <a:normAutofit/>
          </a:bodyPr>
          <a:lstStyle/>
          <a:p>
            <a:pPr algn="ctr"/>
            <a:r>
              <a:rPr lang="en-US" sz="4800" dirty="0"/>
              <a:t>Luke 24:1-12</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905000" y="2286000"/>
            <a:ext cx="8382000" cy="3810000"/>
          </a:xfrm>
        </p:spPr>
        <p:txBody>
          <a:bodyPr>
            <a:noAutofit/>
          </a:bodyPr>
          <a:lstStyle/>
          <a:p>
            <a:pPr>
              <a:buNone/>
            </a:pPr>
            <a:r>
              <a:rPr lang="en-US" sz="2800" dirty="0">
                <a:latin typeface="Verdana" panose="020B0604030504040204" pitchFamily="34" charset="0"/>
                <a:ea typeface="Verdana" panose="020B0604030504040204" pitchFamily="34" charset="0"/>
                <a:cs typeface="Verdana" panose="020B0604030504040204" pitchFamily="34" charset="0"/>
              </a:rPr>
              <a:t>12 Then arose Peter, and ran unto the </a:t>
            </a:r>
            <a:r>
              <a:rPr lang="en-US" sz="2800" dirty="0" err="1">
                <a:latin typeface="Verdana" panose="020B0604030504040204" pitchFamily="34" charset="0"/>
                <a:ea typeface="Verdana" panose="020B0604030504040204" pitchFamily="34" charset="0"/>
                <a:cs typeface="Verdana" panose="020B0604030504040204" pitchFamily="34" charset="0"/>
              </a:rPr>
              <a:t>sepulchre</a:t>
            </a:r>
            <a:r>
              <a:rPr lang="en-US" sz="2800" dirty="0">
                <a:latin typeface="Verdana" panose="020B0604030504040204" pitchFamily="34" charset="0"/>
                <a:ea typeface="Verdana" panose="020B0604030504040204" pitchFamily="34" charset="0"/>
                <a:cs typeface="Verdana" panose="020B0604030504040204" pitchFamily="34" charset="0"/>
              </a:rPr>
              <a:t>; and stooping down, he beheld the linen clothes laid by themselves, and departed, wondering in himself at that which was come to pass.</a:t>
            </a:r>
          </a:p>
          <a:p>
            <a:pPr>
              <a:buNone/>
            </a:pPr>
            <a:endParaRPr lang="en-US" sz="2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71635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7030A0"/>
            </a:gs>
            <a:gs pos="42872">
              <a:schemeClr val="accent2">
                <a:lumMod val="50000"/>
              </a:schemeClr>
            </a:gs>
            <a:gs pos="9000">
              <a:schemeClr val="accent2">
                <a:lumMod val="50000"/>
              </a:schemeClr>
            </a:gs>
            <a:gs pos="23000">
              <a:schemeClr val="accent2">
                <a:lumMod val="89000"/>
              </a:schemeClr>
            </a:gs>
            <a:gs pos="69000">
              <a:schemeClr val="accent2">
                <a:lumMod val="75000"/>
              </a:schemeClr>
            </a:gs>
            <a:gs pos="97000">
              <a:schemeClr val="accent2">
                <a:lumMod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4600" y="381000"/>
            <a:ext cx="7315200" cy="1066800"/>
          </a:xfrm>
        </p:spPr>
        <p:txBody>
          <a:bodyPr>
            <a:normAutofit/>
          </a:bodyPr>
          <a:lstStyle/>
          <a:p>
            <a:pPr algn="ctr"/>
            <a:r>
              <a:rPr lang="en-US" sz="4800" dirty="0">
                <a:solidFill>
                  <a:schemeClr val="tx1"/>
                </a:solidFill>
                <a:latin typeface="Verdana" panose="020B0604030504040204" pitchFamily="34" charset="0"/>
                <a:ea typeface="Verdana" panose="020B0604030504040204" pitchFamily="34" charset="0"/>
                <a:cs typeface="Verdana" panose="020B0604030504040204" pitchFamily="34" charset="0"/>
              </a:rPr>
              <a:t>He Is Risen</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676400" y="2438400"/>
            <a:ext cx="8915400" cy="3124200"/>
          </a:xfrm>
        </p:spPr>
        <p:txBody>
          <a:bodyPr>
            <a:noAutofit/>
          </a:bodyPr>
          <a:lstStyle/>
          <a:p>
            <a:pPr>
              <a:buFont typeface="Wingdings" panose="05000000000000000000" pitchFamily="2" charset="2"/>
              <a:buChar char="v"/>
            </a:pPr>
            <a:r>
              <a:rPr lang="en-US" sz="4000" dirty="0">
                <a:latin typeface="Verdana" panose="020B0604030504040204" pitchFamily="34" charset="0"/>
                <a:ea typeface="Verdana" panose="020B0604030504040204" pitchFamily="34" charset="0"/>
                <a:cs typeface="Verdana" panose="020B0604030504040204" pitchFamily="34" charset="0"/>
              </a:rPr>
              <a:t> Arrival at the tomb</a:t>
            </a:r>
          </a:p>
          <a:p>
            <a:pPr>
              <a:buFont typeface="Wingdings" panose="05000000000000000000" pitchFamily="2" charset="2"/>
              <a:buChar char="v"/>
            </a:pPr>
            <a:r>
              <a:rPr lang="en-US" sz="4000" dirty="0">
                <a:latin typeface="Verdana" panose="020B0604030504040204" pitchFamily="34" charset="0"/>
                <a:ea typeface="Verdana" panose="020B0604030504040204" pitchFamily="34" charset="0"/>
                <a:cs typeface="Verdana" panose="020B0604030504040204" pitchFamily="34" charset="0"/>
              </a:rPr>
              <a:t> Departure from the tomb</a:t>
            </a:r>
          </a:p>
        </p:txBody>
      </p:sp>
    </p:spTree>
    <p:extLst>
      <p:ext uri="{BB962C8B-B14F-4D97-AF65-F5344CB8AC3E}">
        <p14:creationId xmlns:p14="http://schemas.microsoft.com/office/powerpoint/2010/main" val="58949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rgbClr val="7030A0"/>
            </a:gs>
            <a:gs pos="42872">
              <a:schemeClr val="accent2">
                <a:lumMod val="50000"/>
              </a:schemeClr>
            </a:gs>
            <a:gs pos="9000">
              <a:schemeClr val="accent2">
                <a:lumMod val="50000"/>
              </a:schemeClr>
            </a:gs>
            <a:gs pos="23000">
              <a:schemeClr val="accent2">
                <a:lumMod val="89000"/>
              </a:schemeClr>
            </a:gs>
            <a:gs pos="69000">
              <a:schemeClr val="accent2">
                <a:lumMod val="75000"/>
              </a:schemeClr>
            </a:gs>
            <a:gs pos="97000">
              <a:schemeClr val="accent2">
                <a:lumMod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8400" y="381000"/>
            <a:ext cx="7315200" cy="1066800"/>
          </a:xfrm>
        </p:spPr>
        <p:txBody>
          <a:bodyPr>
            <a:normAutofit/>
          </a:bodyPr>
          <a:lstStyle/>
          <a:p>
            <a:pPr algn="ctr"/>
            <a:r>
              <a:rPr lang="en-US" sz="4800" dirty="0">
                <a:solidFill>
                  <a:schemeClr val="tx1"/>
                </a:solidFill>
                <a:latin typeface="Verdana" panose="020B0604030504040204" pitchFamily="34" charset="0"/>
                <a:ea typeface="Verdana" panose="020B0604030504040204" pitchFamily="34" charset="0"/>
                <a:cs typeface="Verdana" panose="020B0604030504040204" pitchFamily="34" charset="0"/>
              </a:rPr>
              <a:t>He Is Risen</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728537" y="2438400"/>
            <a:ext cx="8915400" cy="3886200"/>
          </a:xfrm>
        </p:spPr>
        <p:txBody>
          <a:bodyPr>
            <a:noAutofit/>
          </a:bodyPr>
          <a:lstStyle/>
          <a:p>
            <a:pPr>
              <a:buFont typeface="Wingdings" panose="05000000000000000000" pitchFamily="2" charset="2"/>
              <a:buChar char="v"/>
            </a:pPr>
            <a:r>
              <a:rPr lang="en-US" sz="3600" dirty="0">
                <a:latin typeface="Verdana" panose="020B0604030504040204" pitchFamily="34" charset="0"/>
                <a:ea typeface="Verdana" panose="020B0604030504040204" pitchFamily="34" charset="0"/>
                <a:cs typeface="Verdana" panose="020B0604030504040204" pitchFamily="34" charset="0"/>
              </a:rPr>
              <a:t> Arrival at the tomb</a:t>
            </a:r>
          </a:p>
          <a:p>
            <a:pPr lvl="1">
              <a:buFont typeface="Wingdings" panose="05000000000000000000" pitchFamily="2" charset="2"/>
              <a:buChar char="v"/>
            </a:pPr>
            <a:r>
              <a:rPr lang="en-US" sz="3200" dirty="0">
                <a:latin typeface="Verdana" panose="020B0604030504040204" pitchFamily="34" charset="0"/>
                <a:ea typeface="Verdana" panose="020B0604030504040204" pitchFamily="34" charset="0"/>
                <a:cs typeface="Verdana" panose="020B0604030504040204" pitchFamily="34" charset="0"/>
              </a:rPr>
              <a:t> finding</a:t>
            </a:r>
          </a:p>
          <a:p>
            <a:pPr lvl="2">
              <a:buFont typeface="Wingdings" panose="05000000000000000000" pitchFamily="2" charset="2"/>
              <a:buChar char="v"/>
            </a:pPr>
            <a:r>
              <a:rPr lang="en-US" sz="2800" dirty="0">
                <a:latin typeface="Verdana" panose="020B0604030504040204" pitchFamily="34" charset="0"/>
                <a:ea typeface="Verdana" panose="020B0604030504040204" pitchFamily="34" charset="0"/>
                <a:cs typeface="Verdana" panose="020B0604030504040204" pitchFamily="34" charset="0"/>
              </a:rPr>
              <a:t> no stone</a:t>
            </a:r>
          </a:p>
          <a:p>
            <a:pPr lvl="2">
              <a:buFont typeface="Wingdings" panose="05000000000000000000" pitchFamily="2" charset="2"/>
              <a:buChar char="v"/>
            </a:pPr>
            <a:r>
              <a:rPr lang="en-US" sz="2800" dirty="0">
                <a:latin typeface="Verdana" panose="020B0604030504040204" pitchFamily="34" charset="0"/>
                <a:ea typeface="Verdana" panose="020B0604030504040204" pitchFamily="34" charset="0"/>
                <a:cs typeface="Verdana" panose="020B0604030504040204" pitchFamily="34" charset="0"/>
              </a:rPr>
              <a:t> no body</a:t>
            </a:r>
          </a:p>
          <a:p>
            <a:pPr lvl="1">
              <a:buFont typeface="Wingdings" panose="05000000000000000000" pitchFamily="2" charset="2"/>
              <a:buChar char="v"/>
            </a:pPr>
            <a:r>
              <a:rPr lang="en-US" sz="3200" dirty="0">
                <a:latin typeface="Verdana" panose="020B0604030504040204" pitchFamily="34" charset="0"/>
                <a:ea typeface="Verdana" panose="020B0604030504040204" pitchFamily="34" charset="0"/>
                <a:cs typeface="Verdana" panose="020B0604030504040204" pitchFamily="34" charset="0"/>
              </a:rPr>
              <a:t> fear</a:t>
            </a:r>
          </a:p>
          <a:p>
            <a:pPr lvl="1">
              <a:buFont typeface="Wingdings" panose="05000000000000000000" pitchFamily="2" charset="2"/>
              <a:buChar char="v"/>
            </a:pPr>
            <a:r>
              <a:rPr lang="en-US" sz="3200" dirty="0">
                <a:latin typeface="Verdana" panose="020B0604030504040204" pitchFamily="34" charset="0"/>
                <a:ea typeface="Verdana" panose="020B0604030504040204" pitchFamily="34" charset="0"/>
                <a:cs typeface="Verdana" panose="020B0604030504040204" pitchFamily="34" charset="0"/>
              </a:rPr>
              <a:t> folly							Mark 12:27</a:t>
            </a:r>
          </a:p>
          <a:p>
            <a:pPr lvl="1">
              <a:buFont typeface="Wingdings" panose="05000000000000000000" pitchFamily="2" charset="2"/>
              <a:buChar char="v"/>
            </a:pPr>
            <a:r>
              <a:rPr lang="en-US" sz="3200" dirty="0">
                <a:latin typeface="Verdana" panose="020B0604030504040204" pitchFamily="34" charset="0"/>
                <a:ea typeface="Verdana" panose="020B0604030504040204" pitchFamily="34" charset="0"/>
                <a:cs typeface="Verdana" panose="020B0604030504040204" pitchFamily="34" charset="0"/>
              </a:rPr>
              <a:t> forgetfulness</a:t>
            </a:r>
          </a:p>
          <a:p>
            <a:pPr marL="342900" lvl="1" indent="0">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5544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7030A0"/>
            </a:gs>
            <a:gs pos="42872">
              <a:schemeClr val="accent2">
                <a:lumMod val="50000"/>
              </a:schemeClr>
            </a:gs>
            <a:gs pos="9000">
              <a:schemeClr val="accent2">
                <a:lumMod val="50000"/>
              </a:schemeClr>
            </a:gs>
            <a:gs pos="23000">
              <a:schemeClr val="accent2">
                <a:lumMod val="89000"/>
              </a:schemeClr>
            </a:gs>
            <a:gs pos="69000">
              <a:schemeClr val="accent2">
                <a:lumMod val="75000"/>
              </a:schemeClr>
            </a:gs>
            <a:gs pos="97000">
              <a:schemeClr val="accent2">
                <a:lumMod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62200" y="381000"/>
            <a:ext cx="7391400" cy="1066800"/>
          </a:xfrm>
        </p:spPr>
        <p:txBody>
          <a:bodyPr>
            <a:normAutofit/>
          </a:bodyPr>
          <a:lstStyle/>
          <a:p>
            <a:pPr algn="ctr"/>
            <a:r>
              <a:rPr lang="en-US" sz="4800" dirty="0">
                <a:solidFill>
                  <a:schemeClr val="tx1"/>
                </a:solidFill>
                <a:latin typeface="Verdana" panose="020B0604030504040204" pitchFamily="34" charset="0"/>
                <a:ea typeface="Verdana" panose="020B0604030504040204" pitchFamily="34" charset="0"/>
                <a:cs typeface="Verdana" panose="020B0604030504040204" pitchFamily="34" charset="0"/>
              </a:rPr>
              <a:t>He Is Risen</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676400" y="2438400"/>
            <a:ext cx="8915400" cy="3124200"/>
          </a:xfrm>
        </p:spPr>
        <p:txBody>
          <a:bodyPr>
            <a:noAutofit/>
          </a:bodyPr>
          <a:lstStyle/>
          <a:p>
            <a:pPr>
              <a:buFont typeface="Wingdings" panose="05000000000000000000" pitchFamily="2" charset="2"/>
              <a:buChar char="v"/>
            </a:pPr>
            <a:r>
              <a:rPr lang="en-US" sz="3600" dirty="0">
                <a:latin typeface="Verdana" panose="020B0604030504040204" pitchFamily="34" charset="0"/>
                <a:ea typeface="Verdana" panose="020B0604030504040204" pitchFamily="34" charset="0"/>
                <a:cs typeface="Verdana" panose="020B0604030504040204" pitchFamily="34" charset="0"/>
              </a:rPr>
              <a:t> Departure from the tomb</a:t>
            </a:r>
            <a:endParaRPr lang="en-US" sz="32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v"/>
            </a:pPr>
            <a:r>
              <a:rPr lang="en-US" sz="3200" dirty="0">
                <a:latin typeface="Verdana" panose="020B0604030504040204" pitchFamily="34" charset="0"/>
                <a:ea typeface="Verdana" panose="020B0604030504040204" pitchFamily="34" charset="0"/>
                <a:cs typeface="Verdana" panose="020B0604030504040204" pitchFamily="34" charset="0"/>
              </a:rPr>
              <a:t> remembrance				John 2:22</a:t>
            </a:r>
          </a:p>
          <a:p>
            <a:pPr lvl="1">
              <a:buFont typeface="Wingdings" panose="05000000000000000000" pitchFamily="2" charset="2"/>
              <a:buChar char="v"/>
            </a:pPr>
            <a:r>
              <a:rPr lang="en-US" sz="3200" dirty="0">
                <a:latin typeface="Verdana" panose="020B0604030504040204" pitchFamily="34" charset="0"/>
                <a:ea typeface="Verdana" panose="020B0604030504040204" pitchFamily="34" charset="0"/>
                <a:cs typeface="Verdana" panose="020B0604030504040204" pitchFamily="34" charset="0"/>
              </a:rPr>
              <a:t> </a:t>
            </a:r>
            <a:r>
              <a:rPr lang="en-US" sz="3200" dirty="0" err="1">
                <a:latin typeface="Verdana" panose="020B0604030504040204" pitchFamily="34" charset="0"/>
                <a:ea typeface="Verdana" panose="020B0604030504040204" pitchFamily="34" charset="0"/>
                <a:cs typeface="Verdana" panose="020B0604030504040204" pitchFamily="34" charset="0"/>
              </a:rPr>
              <a:t>recounter</a:t>
            </a:r>
            <a:endParaRPr lang="en-US" sz="32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v"/>
            </a:pPr>
            <a:r>
              <a:rPr lang="en-US" sz="3200" dirty="0">
                <a:latin typeface="Verdana" panose="020B0604030504040204" pitchFamily="34" charset="0"/>
                <a:ea typeface="Verdana" panose="020B0604030504040204" pitchFamily="34" charset="0"/>
                <a:cs typeface="Verdana" panose="020B0604030504040204" pitchFamily="34" charset="0"/>
              </a:rPr>
              <a:t> retinue</a:t>
            </a:r>
          </a:p>
          <a:p>
            <a:pPr lvl="1">
              <a:buFont typeface="Wingdings" panose="05000000000000000000" pitchFamily="2" charset="2"/>
              <a:buChar char="v"/>
            </a:pPr>
            <a:r>
              <a:rPr lang="en-US" sz="3200">
                <a:latin typeface="Verdana" panose="020B0604030504040204" pitchFamily="34" charset="0"/>
                <a:ea typeface="Verdana" panose="020B0604030504040204" pitchFamily="34" charset="0"/>
                <a:cs typeface="Verdana" panose="020B0604030504040204" pitchFamily="34" charset="0"/>
              </a:rPr>
              <a:t> reluctant						John 20:8</a:t>
            </a: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4786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6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6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4000" r="-1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81800" y="228600"/>
            <a:ext cx="3733800" cy="990600"/>
          </a:xfrm>
        </p:spPr>
        <p:txBody>
          <a:bodyPr>
            <a:normAutofit/>
          </a:bodyPr>
          <a:lstStyle/>
          <a:p>
            <a:pPr algn="ctr"/>
            <a:r>
              <a:rPr lang="en-US" sz="4800" dirty="0"/>
              <a:t> </a:t>
            </a:r>
            <a:endParaRPr lang="en-US" sz="4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p:cNvSpPr/>
          <p:nvPr/>
        </p:nvSpPr>
        <p:spPr>
          <a:xfrm>
            <a:off x="2209803" y="209207"/>
            <a:ext cx="8000999" cy="769441"/>
          </a:xfrm>
          <a:prstGeom prst="rect">
            <a:avLst/>
          </a:prstGeom>
        </p:spPr>
        <p:txBody>
          <a:bodyPr wrap="square">
            <a:spAutoFit/>
          </a:bodyPr>
          <a:lstStyle/>
          <a:p>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endParaRPr lang="en-US" sz="4400" dirty="0"/>
          </a:p>
        </p:txBody>
      </p:sp>
      <p:sp>
        <p:nvSpPr>
          <p:cNvPr id="4" name="Rectangle 3"/>
          <p:cNvSpPr/>
          <p:nvPr/>
        </p:nvSpPr>
        <p:spPr>
          <a:xfrm>
            <a:off x="1548493" y="5334003"/>
            <a:ext cx="9144000" cy="1384995"/>
          </a:xfrm>
          <a:prstGeom prst="rect">
            <a:avLst/>
          </a:prstGeom>
        </p:spPr>
        <p:txBody>
          <a:bodyPr wrap="square">
            <a:spAutoFit/>
          </a:bodyPr>
          <a:lstStyle/>
          <a:p>
            <a:pPr algn="ctr">
              <a:defRPr/>
            </a:pPr>
            <a:r>
              <a:rPr lang="en-US" sz="2800" b="1" dirty="0">
                <a:latin typeface="Verdana" panose="020B0604030504040204" pitchFamily="34" charset="0"/>
                <a:ea typeface="Verdana" panose="020B0604030504040204" pitchFamily="34" charset="0"/>
                <a:cs typeface="Verdana" panose="020B0604030504040204" pitchFamily="34" charset="0"/>
              </a:rPr>
              <a:t>A Church desiring to help people find </a:t>
            </a:r>
          </a:p>
          <a:p>
            <a:pPr algn="ctr">
              <a:defRPr/>
            </a:pPr>
            <a:r>
              <a:rPr lang="en-US" sz="2800" b="1" dirty="0">
                <a:latin typeface="Verdana" panose="020B0604030504040204" pitchFamily="34" charset="0"/>
                <a:ea typeface="Verdana" panose="020B0604030504040204" pitchFamily="34" charset="0"/>
                <a:cs typeface="Verdana" panose="020B0604030504040204" pitchFamily="34" charset="0"/>
              </a:rPr>
              <a:t>their purpose in life, expanding God’s</a:t>
            </a:r>
          </a:p>
          <a:p>
            <a:pPr algn="ctr">
              <a:defRPr/>
            </a:pPr>
            <a:r>
              <a:rPr lang="en-US" sz="2800" b="1" dirty="0">
                <a:latin typeface="Verdana" panose="020B0604030504040204" pitchFamily="34" charset="0"/>
                <a:ea typeface="Verdana" panose="020B0604030504040204" pitchFamily="34" charset="0"/>
                <a:cs typeface="Verdana" panose="020B0604030504040204" pitchFamily="34" charset="0"/>
              </a:rPr>
              <a:t>kingdom through ministry</a:t>
            </a:r>
          </a:p>
        </p:txBody>
      </p:sp>
    </p:spTree>
    <p:extLst>
      <p:ext uri="{BB962C8B-B14F-4D97-AF65-F5344CB8AC3E}">
        <p14:creationId xmlns:p14="http://schemas.microsoft.com/office/powerpoint/2010/main" val="221041267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C473073F-34A4-486A-BBA1-2A70AE921E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TM04033923[[fn=Depth]]</Template>
  <TotalTime>5425</TotalTime>
  <Words>350</Words>
  <Application>Microsoft Office PowerPoint</Application>
  <PresentationFormat>Widescreen</PresentationFormat>
  <Paragraphs>33</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Corbel</vt:lpstr>
      <vt:lpstr>Verdana</vt:lpstr>
      <vt:lpstr>Wingdings</vt:lpstr>
      <vt:lpstr>Depth</vt:lpstr>
      <vt:lpstr>He Is Risen</vt:lpstr>
      <vt:lpstr>Luke 24:1-12</vt:lpstr>
      <vt:lpstr>Luke 24:1-12</vt:lpstr>
      <vt:lpstr>Luke 24:1-12</vt:lpstr>
      <vt:lpstr>Luke 24:1-12</vt:lpstr>
      <vt:lpstr>He Is Risen</vt:lpstr>
      <vt:lpstr>He Is Risen</vt:lpstr>
      <vt:lpstr>He Is Risen</vt:lpstr>
      <vt:lpst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Hope of Israel</dc:title>
  <dc:creator/>
  <cp:lastModifiedBy>MW</cp:lastModifiedBy>
  <cp:revision>460</cp:revision>
  <cp:lastPrinted>2019-04-21T00:54:24Z</cp:lastPrinted>
  <dcterms:created xsi:type="dcterms:W3CDTF">2006-08-16T00:00:00Z</dcterms:created>
  <dcterms:modified xsi:type="dcterms:W3CDTF">2020-04-12T14:48:17Z</dcterms:modified>
</cp:coreProperties>
</file>