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89" r:id="rId4"/>
    <p:sldId id="290" r:id="rId5"/>
    <p:sldId id="258" r:id="rId6"/>
    <p:sldId id="261" r:id="rId7"/>
    <p:sldId id="282" r:id="rId8"/>
    <p:sldId id="288" r:id="rId9"/>
    <p:sldId id="287" r:id="rId10"/>
    <p:sldId id="263" r:id="rId1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50806" autoAdjust="0"/>
  </p:normalViewPr>
  <p:slideViewPr>
    <p:cSldViewPr snapToGrid="0">
      <p:cViewPr varScale="1">
        <p:scale>
          <a:sx n="59" d="100"/>
          <a:sy n="59" d="100"/>
        </p:scale>
        <p:origin x="24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BEFB7E5-A2A1-4C3B-82E9-19E848473FC7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D06DDEA-EE11-4D4E-A382-2E7ED5693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80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30AAD-7D16-4580-90C2-C1D93A39CAE9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EE988-535B-4381-9814-12B44EA7D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59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22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01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92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47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45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None/>
            </a:pPr>
            <a:endParaRPr lang="en-US" sz="2800" baseline="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None/>
            </a:pPr>
            <a:endParaRPr lang="en-US" sz="2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816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62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49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None/>
            </a:pPr>
            <a:endParaRPr lang="en-US" sz="2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25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2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80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244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89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46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87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17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42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463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026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33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9659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16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243881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28571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896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F1133-3259-4C45-BABA-5B62D9C6F78D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9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36373" y="1068821"/>
            <a:ext cx="9655271" cy="1641490"/>
          </a:xfrm>
        </p:spPr>
        <p:txBody>
          <a:bodyPr>
            <a:normAutofit/>
          </a:bodyPr>
          <a:lstStyle/>
          <a:p>
            <a:pPr algn="ctr"/>
            <a:r>
              <a:rPr lang="en-US" sz="6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Hear Ye, Hear Ye</a:t>
            </a:r>
            <a:endParaRPr lang="en-US" sz="5600" i="1" cap="all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05389" y="4216066"/>
            <a:ext cx="7521934" cy="1940119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</a:t>
            </a:r>
            <a: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Bible Church</a:t>
            </a:r>
            <a:b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Pastor </a:t>
            </a:r>
            <a: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Duane Acree</a:t>
            </a:r>
            <a:b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4-26-2020</a:t>
            </a:r>
            <a:endParaRPr lang="en-US" sz="4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07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1056" y="511967"/>
            <a:ext cx="8911687" cy="1280890"/>
          </a:xfrm>
        </p:spPr>
        <p:txBody>
          <a:bodyPr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Acts 26:1-11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253" y="2432649"/>
            <a:ext cx="10233800" cy="404579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26:1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Then Agrippa said unto Paul, Thou art permitted to speak for thyself. Then Paul stretched forth the hand, and answered for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himself:2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think myself happy, king Agrippa, because I shall answer for myself this day before thee touching all the things whereof I am accused of the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Jews:3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Especially because I know thee to be expert in all customs and questions which are among the Jews: wherefore I beseech thee to hear me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patiently.4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 manner of life from my youth, which was at the first among mine own nation at Jerusalem, know all the Jews;</a:t>
            </a:r>
          </a:p>
          <a:p>
            <a:pPr marL="0" indent="0">
              <a:buNone/>
            </a:pPr>
            <a:endParaRPr lang="en-US" sz="3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30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1056" y="511967"/>
            <a:ext cx="8911687" cy="1280890"/>
          </a:xfrm>
        </p:spPr>
        <p:txBody>
          <a:bodyPr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Acts 26:1-11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253" y="2432649"/>
            <a:ext cx="10233800" cy="404579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Which knew me from the beginning, if they would testify, that after the most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straitest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sect of our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religion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lived a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Pharisee.6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now I stand and am judged for the hope of the promise made of God unto our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fathers:7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Unto which promise our twelve tribes, instantly serving God day and night, hope to come. For which hope's sake, king Agrippa, I am accused of the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Jews.8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Why should it be thought a thing incredible with you, that God should raise the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dead?9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verily thought with myself, that I ought to do many things contrary to the name of Jesus of Nazareth.</a:t>
            </a:r>
          </a:p>
          <a:p>
            <a:pPr marL="0" indent="0">
              <a:buNone/>
            </a:pPr>
            <a:endParaRPr lang="en-US" sz="3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4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1056" y="511967"/>
            <a:ext cx="8911687" cy="1280890"/>
          </a:xfrm>
        </p:spPr>
        <p:txBody>
          <a:bodyPr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Acts 26:1-11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253" y="2432649"/>
            <a:ext cx="10233800" cy="4045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Which thing I also did in Jerusalem: and many of the saints did I shut up in prison, having received authority from the chief priests; and when they were put to death, I gave my voice against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them.11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I punished them oft in every synagogue, and compelled them to blaspheme; and being exceedingly mad against them, I persecuted them even unto strange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cities.</a:t>
            </a:r>
            <a:endParaRPr lang="en-US" sz="3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85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5230" y="624110"/>
            <a:ext cx="9339383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Hear Ye, Hear Ye</a:t>
            </a:r>
            <a:endParaRPr lang="en-US" sz="4800" cap="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2633133"/>
            <a:ext cx="8915400" cy="3427973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Permitted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Patient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Pharisee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Promised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Persecutor</a:t>
            </a:r>
          </a:p>
          <a:p>
            <a:pPr marL="457200" lvl="1" indent="0">
              <a:buNone/>
            </a:pPr>
            <a:endParaRPr lang="en-US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51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8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8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8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272" y="624110"/>
            <a:ext cx="9874220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Hear Ye, Hear Ye</a:t>
            </a:r>
            <a:endParaRPr lang="en-US" sz="4800" cap="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4619" y="2122099"/>
            <a:ext cx="8921147" cy="4735902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Permitted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respect						Romans 13:1-7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recognition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realization</a:t>
            </a:r>
          </a:p>
          <a:p>
            <a:pPr marL="914400" lvl="2" indent="0">
              <a:buNone/>
            </a:pP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2" indent="0">
              <a:buNone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</a:t>
            </a:r>
            <a:endParaRPr lang="en-US" sz="24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98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645" y="624110"/>
            <a:ext cx="9856967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Hear Ye, Hear Ye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468" y="2650387"/>
            <a:ext cx="10325820" cy="4040786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Pharisee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early life											  Acts 22:3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exact life							  Philippians 3:4-6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exemplified life							Matthew 23</a:t>
            </a:r>
          </a:p>
          <a:p>
            <a:pPr marL="914400" lvl="2" indent="0">
              <a:buNone/>
            </a:pP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2" indent="0">
              <a:buNone/>
            </a:pP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5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645" y="624110"/>
            <a:ext cx="9856967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Hear Ye, Hear Ye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468" y="2650387"/>
            <a:ext cx="10325820" cy="4040786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Promised</a:t>
            </a:r>
            <a:endParaRPr lang="en-US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confidence or expectation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commonwealth of Israel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church’s hope								Titus 2:13</a:t>
            </a:r>
          </a:p>
          <a:p>
            <a:pPr marL="914400" lvl="2" indent="0">
              <a:buNone/>
            </a:pP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90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645" y="624110"/>
            <a:ext cx="9856967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Hear Ye, Hear Ye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468" y="2650387"/>
            <a:ext cx="10325820" cy="4040786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Persecutor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contrary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consenting						Deuteronomy 17:7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compelling</a:t>
            </a:r>
          </a:p>
          <a:p>
            <a:pPr marL="914400" lvl="2" indent="0">
              <a:buNone/>
            </a:pP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49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580" y="653143"/>
            <a:ext cx="9532190" cy="1334277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  <a:endParaRPr lang="en-US" sz="4800" i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8579" y="2679117"/>
            <a:ext cx="10008081" cy="2911249"/>
          </a:xfrm>
        </p:spPr>
        <p:txBody>
          <a:bodyPr/>
          <a:lstStyle/>
          <a:p>
            <a:pPr marL="0" lvl="0" indent="0" defTabSz="685800">
              <a:spcBef>
                <a:spcPts val="750"/>
              </a:spcBef>
              <a:buNone/>
              <a:defRPr/>
            </a:pP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A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Church desiring to help </a:t>
            </a: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people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find their purpose in life, </a:t>
            </a: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expanding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kingdom </a:t>
            </a: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through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ministry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33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17691</TotalTime>
  <Words>380</Words>
  <Application>Microsoft Office PowerPoint</Application>
  <PresentationFormat>Widescreen</PresentationFormat>
  <Paragraphs>49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Verdana</vt:lpstr>
      <vt:lpstr>Wingdings</vt:lpstr>
      <vt:lpstr>Wingdings 3</vt:lpstr>
      <vt:lpstr>Wisp</vt:lpstr>
      <vt:lpstr> Hear Ye, Hear Ye</vt:lpstr>
      <vt:lpstr>Acts 26:1-11</vt:lpstr>
      <vt:lpstr>Acts 26:1-11</vt:lpstr>
      <vt:lpstr>Acts 26:1-11</vt:lpstr>
      <vt:lpstr>Hear Ye, Hear Ye</vt:lpstr>
      <vt:lpstr>   Hear Ye, Hear Ye</vt:lpstr>
      <vt:lpstr>Hear Ye, Hear Ye</vt:lpstr>
      <vt:lpstr>Hear Ye, Hear Ye</vt:lpstr>
      <vt:lpstr>Hear Ye, Hear Ye</vt:lpstr>
      <vt:lpstr>Cornerstone Bible Church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of Acts</dc:title>
  <dc:creator>Duane Acree</dc:creator>
  <cp:lastModifiedBy>MW</cp:lastModifiedBy>
  <cp:revision>595</cp:revision>
  <cp:lastPrinted>2020-04-24T18:55:00Z</cp:lastPrinted>
  <dcterms:created xsi:type="dcterms:W3CDTF">2018-06-30T21:06:09Z</dcterms:created>
  <dcterms:modified xsi:type="dcterms:W3CDTF">2020-04-26T13:46:05Z</dcterms:modified>
</cp:coreProperties>
</file>