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39" r:id="rId1"/>
  </p:sldMasterIdLst>
  <p:notesMasterIdLst>
    <p:notesMasterId r:id="rId11"/>
  </p:notesMasterIdLst>
  <p:handoutMasterIdLst>
    <p:handoutMasterId r:id="rId12"/>
  </p:handoutMasterIdLst>
  <p:sldIdLst>
    <p:sldId id="256" r:id="rId2"/>
    <p:sldId id="257" r:id="rId3"/>
    <p:sldId id="289" r:id="rId4"/>
    <p:sldId id="258" r:id="rId5"/>
    <p:sldId id="261" r:id="rId6"/>
    <p:sldId id="282" r:id="rId7"/>
    <p:sldId id="288" r:id="rId8"/>
    <p:sldId id="287" r:id="rId9"/>
    <p:sldId id="263" r:id="rId10"/>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77551" autoAdjust="0"/>
  </p:normalViewPr>
  <p:slideViewPr>
    <p:cSldViewPr snapToGrid="0">
      <p:cViewPr varScale="1">
        <p:scale>
          <a:sx n="90" d="100"/>
          <a:sy n="90" d="100"/>
        </p:scale>
        <p:origin x="127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BEFB7E5-A2A1-4C3B-82E9-19E848473FC7}" type="datetimeFigureOut">
              <a:rPr lang="en-US" smtClean="0"/>
              <a:t>5/3/2020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D06DDEA-EE11-4D4E-A382-2E7ED5693AD2}" type="slidenum">
              <a:rPr lang="en-US" smtClean="0"/>
              <a:t>‹#›</a:t>
            </a:fld>
            <a:endParaRPr lang="en-US"/>
          </a:p>
        </p:txBody>
      </p:sp>
    </p:spTree>
    <p:extLst>
      <p:ext uri="{BB962C8B-B14F-4D97-AF65-F5344CB8AC3E}">
        <p14:creationId xmlns:p14="http://schemas.microsoft.com/office/powerpoint/2010/main" val="31301800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5DF30AAD-7D16-4580-90C2-C1D93A39CAE9}" type="datetimeFigureOut">
              <a:rPr lang="en-US" smtClean="0"/>
              <a:t>5/3/2020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654EE988-535B-4381-9814-12B44EA7D5FB}" type="slidenum">
              <a:rPr lang="en-US" smtClean="0"/>
              <a:t>‹#›</a:t>
            </a:fld>
            <a:endParaRPr lang="en-US"/>
          </a:p>
        </p:txBody>
      </p:sp>
    </p:spTree>
    <p:extLst>
      <p:ext uri="{BB962C8B-B14F-4D97-AF65-F5344CB8AC3E}">
        <p14:creationId xmlns:p14="http://schemas.microsoft.com/office/powerpoint/2010/main" val="1747059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1</a:t>
            </a:fld>
            <a:endParaRPr lang="en-US"/>
          </a:p>
        </p:txBody>
      </p:sp>
    </p:spTree>
    <p:extLst>
      <p:ext uri="{BB962C8B-B14F-4D97-AF65-F5344CB8AC3E}">
        <p14:creationId xmlns:p14="http://schemas.microsoft.com/office/powerpoint/2010/main" val="35164228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2</a:t>
            </a:fld>
            <a:endParaRPr lang="en-US"/>
          </a:p>
        </p:txBody>
      </p:sp>
    </p:spTree>
    <p:extLst>
      <p:ext uri="{BB962C8B-B14F-4D97-AF65-F5344CB8AC3E}">
        <p14:creationId xmlns:p14="http://schemas.microsoft.com/office/powerpoint/2010/main" val="466401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3</a:t>
            </a:fld>
            <a:endParaRPr lang="en-US"/>
          </a:p>
        </p:txBody>
      </p:sp>
    </p:spTree>
    <p:extLst>
      <p:ext uri="{BB962C8B-B14F-4D97-AF65-F5344CB8AC3E}">
        <p14:creationId xmlns:p14="http://schemas.microsoft.com/office/powerpoint/2010/main" val="3735992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654EE988-535B-4381-9814-12B44EA7D5FB}" type="slidenum">
              <a:rPr lang="en-US" smtClean="0"/>
              <a:t>4</a:t>
            </a:fld>
            <a:endParaRPr lang="en-US"/>
          </a:p>
        </p:txBody>
      </p:sp>
    </p:spTree>
    <p:extLst>
      <p:ext uri="{BB962C8B-B14F-4D97-AF65-F5344CB8AC3E}">
        <p14:creationId xmlns:p14="http://schemas.microsoft.com/office/powerpoint/2010/main" val="965245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Font typeface="Wingdings" panose="05000000000000000000" pitchFamily="2" charset="2"/>
              <a:buNone/>
            </a:pPr>
            <a:endParaRPr lang="en-US" sz="2800" dirty="0" smtClean="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654EE988-535B-4381-9814-12B44EA7D5FB}" type="slidenum">
              <a:rPr lang="en-US" smtClean="0"/>
              <a:t>5</a:t>
            </a:fld>
            <a:endParaRPr lang="en-US"/>
          </a:p>
        </p:txBody>
      </p:sp>
    </p:spTree>
    <p:extLst>
      <p:ext uri="{BB962C8B-B14F-4D97-AF65-F5344CB8AC3E}">
        <p14:creationId xmlns:p14="http://schemas.microsoft.com/office/powerpoint/2010/main" val="2648816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6</a:t>
            </a:fld>
            <a:endParaRPr lang="en-US"/>
          </a:p>
        </p:txBody>
      </p:sp>
    </p:spTree>
    <p:extLst>
      <p:ext uri="{BB962C8B-B14F-4D97-AF65-F5344CB8AC3E}">
        <p14:creationId xmlns:p14="http://schemas.microsoft.com/office/powerpoint/2010/main" val="3652462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7</a:t>
            </a:fld>
            <a:endParaRPr lang="en-US"/>
          </a:p>
        </p:txBody>
      </p:sp>
    </p:spTree>
    <p:extLst>
      <p:ext uri="{BB962C8B-B14F-4D97-AF65-F5344CB8AC3E}">
        <p14:creationId xmlns:p14="http://schemas.microsoft.com/office/powerpoint/2010/main" val="3908849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8</a:t>
            </a:fld>
            <a:endParaRPr lang="en-US"/>
          </a:p>
        </p:txBody>
      </p:sp>
    </p:spTree>
    <p:extLst>
      <p:ext uri="{BB962C8B-B14F-4D97-AF65-F5344CB8AC3E}">
        <p14:creationId xmlns:p14="http://schemas.microsoft.com/office/powerpoint/2010/main" val="18609257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9</a:t>
            </a:fld>
            <a:endParaRPr lang="en-US"/>
          </a:p>
        </p:txBody>
      </p:sp>
    </p:spTree>
    <p:extLst>
      <p:ext uri="{BB962C8B-B14F-4D97-AF65-F5344CB8AC3E}">
        <p14:creationId xmlns:p14="http://schemas.microsoft.com/office/powerpoint/2010/main" val="1287323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CD19FB2-3AAB-4D03-B13A-2960828C78E3}" type="datetimeFigureOut">
              <a:rPr lang="en-US" smtClean="0"/>
              <a:t>5/3/2020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27800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smtClean="0"/>
              <a:t>5/3/2020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79244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39F4F5-F4D2-4D2A-AB60-88D37ADCB869}" type="datetimeFigureOut">
              <a:rPr lang="en-US" smtClean="0"/>
              <a:t>5/3/2020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69893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smtClean="0"/>
              <a:t>5/3/2020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91461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smtClean="0"/>
              <a:t>5/3/2020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61870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smtClean="0"/>
              <a:t>5/3/2020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50178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smtClean="0"/>
              <a:t>5/3/2020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55442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smtClean="0"/>
              <a:t>5/3/2020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25463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smtClean="0"/>
              <a:t>5/3/2020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93026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76456F-F47D-4F25-8053-2A695DA0CA7D}" type="datetimeFigureOut">
              <a:rPr lang="en-US" smtClean="0"/>
              <a:t>5/3/2020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31339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6C7379-69CC-4837-9905-BEBA22830C8A}" type="datetimeFigureOut">
              <a:rPr lang="en-US" smtClean="0"/>
              <a:t>5/3/2020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896595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49EB8B7E-8AEE-4F10-BFEE-C999AD004D36}" type="datetimeFigureOut">
              <a:rPr lang="en-US" smtClean="0"/>
              <a:t>5/3/2020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66167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1CF1133-3259-4C45-BABA-5B62D9C6F78D}" type="datetimeFigureOut">
              <a:rPr lang="en-US" smtClean="0"/>
              <a:t>5/3/2020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1243881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1CF1133-3259-4C45-BABA-5B62D9C6F78D}" type="datetimeFigureOut">
              <a:rPr lang="en-US" smtClean="0"/>
              <a:t>5/3/2020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0828571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smtClean="0"/>
              <a:t>5/3/2020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558965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smtClean="0"/>
              <a:t>5/3/2020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752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1CF1133-3259-4C45-BABA-5B62D9C6F78D}" type="datetimeFigureOut">
              <a:rPr lang="en-US" smtClean="0"/>
              <a:t>5/3/2020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88499279"/>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 id="2147483755" r:id="rId16"/>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36373" y="1068821"/>
            <a:ext cx="9655271" cy="1641490"/>
          </a:xfrm>
        </p:spPr>
        <p:txBody>
          <a:bodyPr>
            <a:normAutofit/>
          </a:bodyPr>
          <a:lstStyle/>
          <a:p>
            <a:pPr algn="ctr"/>
            <a:r>
              <a:rPr lang="en-US" sz="6000" i="1" dirty="0" smtClean="0">
                <a:latin typeface="Verdana" panose="020B0604030504040204" pitchFamily="34" charset="0"/>
                <a:ea typeface="Verdana" panose="020B0604030504040204" pitchFamily="34" charset="0"/>
                <a:cs typeface="Verdana" panose="020B0604030504040204" pitchFamily="34" charset="0"/>
              </a:rPr>
              <a:t> Paul’s </a:t>
            </a:r>
            <a:r>
              <a:rPr lang="en-US" sz="6000" i="1" dirty="0">
                <a:latin typeface="Verdana" panose="020B0604030504040204" pitchFamily="34" charset="0"/>
                <a:ea typeface="Verdana" panose="020B0604030504040204" pitchFamily="34" charset="0"/>
                <a:cs typeface="Verdana" panose="020B0604030504040204" pitchFamily="34" charset="0"/>
              </a:rPr>
              <a:t>Conversion</a:t>
            </a:r>
            <a:endParaRPr lang="en-US" sz="5600" i="1" cap="all" dirty="0">
              <a:latin typeface="Verdana" panose="020B0604030504040204" pitchFamily="34" charset="0"/>
              <a:ea typeface="Verdana" panose="020B0604030504040204" pitchFamily="34" charset="0"/>
              <a:cs typeface="Verdana" panose="020B0604030504040204" pitchFamily="34" charset="0"/>
            </a:endParaRPr>
          </a:p>
        </p:txBody>
      </p:sp>
      <p:sp>
        <p:nvSpPr>
          <p:cNvPr id="5" name="Subtitle 4"/>
          <p:cNvSpPr>
            <a:spLocks noGrp="1"/>
          </p:cNvSpPr>
          <p:nvPr>
            <p:ph type="subTitle" idx="1"/>
          </p:nvPr>
        </p:nvSpPr>
        <p:spPr>
          <a:xfrm>
            <a:off x="4505389" y="4216066"/>
            <a:ext cx="7521934" cy="1940119"/>
          </a:xfrm>
        </p:spPr>
        <p:txBody>
          <a:bodyPr>
            <a:noAutofit/>
          </a:bodyPr>
          <a:lstStyle/>
          <a:p>
            <a:r>
              <a:rPr lang="en-US" sz="4000" dirty="0" smtClean="0">
                <a:latin typeface="Verdana" panose="020B0604030504040204" pitchFamily="34" charset="0"/>
                <a:ea typeface="Verdana" panose="020B0604030504040204" pitchFamily="34" charset="0"/>
                <a:cs typeface="Verdana" panose="020B0604030504040204" pitchFamily="34" charset="0"/>
              </a:rPr>
              <a:t>	</a:t>
            </a:r>
            <a:r>
              <a:rPr lang="en-US" sz="4000" i="1" dirty="0" smtClean="0">
                <a:latin typeface="Verdana" panose="020B0604030504040204" pitchFamily="34" charset="0"/>
                <a:ea typeface="Verdana" panose="020B0604030504040204" pitchFamily="34" charset="0"/>
                <a:cs typeface="Verdana" panose="020B0604030504040204" pitchFamily="34" charset="0"/>
              </a:rPr>
              <a:t>Cornerstone </a:t>
            </a:r>
            <a:r>
              <a:rPr lang="en-US" sz="4000" i="1" dirty="0">
                <a:latin typeface="Verdana" panose="020B0604030504040204" pitchFamily="34" charset="0"/>
                <a:ea typeface="Verdana" panose="020B0604030504040204" pitchFamily="34" charset="0"/>
                <a:cs typeface="Verdana" panose="020B0604030504040204" pitchFamily="34" charset="0"/>
              </a:rPr>
              <a:t>Bible Church</a:t>
            </a:r>
            <a:br>
              <a:rPr lang="en-US" sz="4000" i="1" dirty="0">
                <a:latin typeface="Verdana" panose="020B0604030504040204" pitchFamily="34" charset="0"/>
                <a:ea typeface="Verdana" panose="020B0604030504040204" pitchFamily="34" charset="0"/>
                <a:cs typeface="Verdana" panose="020B0604030504040204" pitchFamily="34" charset="0"/>
              </a:rPr>
            </a:br>
            <a:r>
              <a:rPr lang="en-US" sz="4000" i="1" dirty="0" smtClean="0">
                <a:latin typeface="Verdana" panose="020B0604030504040204" pitchFamily="34" charset="0"/>
                <a:ea typeface="Verdana" panose="020B0604030504040204" pitchFamily="34" charset="0"/>
                <a:cs typeface="Verdana" panose="020B0604030504040204" pitchFamily="34" charset="0"/>
              </a:rPr>
              <a:t>	Pastor </a:t>
            </a:r>
            <a:r>
              <a:rPr lang="en-US" sz="4000" i="1" dirty="0">
                <a:latin typeface="Verdana" panose="020B0604030504040204" pitchFamily="34" charset="0"/>
                <a:ea typeface="Verdana" panose="020B0604030504040204" pitchFamily="34" charset="0"/>
                <a:cs typeface="Verdana" panose="020B0604030504040204" pitchFamily="34" charset="0"/>
              </a:rPr>
              <a:t>Duane Acree</a:t>
            </a:r>
            <a:br>
              <a:rPr lang="en-US" sz="4000" i="1" dirty="0">
                <a:latin typeface="Verdana" panose="020B0604030504040204" pitchFamily="34" charset="0"/>
                <a:ea typeface="Verdana" panose="020B0604030504040204" pitchFamily="34" charset="0"/>
                <a:cs typeface="Verdana" panose="020B0604030504040204" pitchFamily="34" charset="0"/>
              </a:rPr>
            </a:br>
            <a:r>
              <a:rPr lang="en-US" sz="4000" i="1" dirty="0" smtClean="0">
                <a:latin typeface="Verdana" panose="020B0604030504040204" pitchFamily="34" charset="0"/>
                <a:ea typeface="Verdana" panose="020B0604030504040204" pitchFamily="34" charset="0"/>
                <a:cs typeface="Verdana" panose="020B0604030504040204" pitchFamily="34" charset="0"/>
              </a:rPr>
              <a:t>	5-3-2020</a:t>
            </a:r>
            <a:endParaRPr lang="en-US" sz="4000" i="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7160780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1056" y="511967"/>
            <a:ext cx="8911687" cy="1280890"/>
          </a:xfrm>
        </p:spPr>
        <p:txBody>
          <a:bodyPr/>
          <a:lstStyle/>
          <a:p>
            <a:pPr algn="ctr"/>
            <a:r>
              <a:rPr lang="en-US" dirty="0" smtClean="0">
                <a:latin typeface="Verdana" panose="020B0604030504040204" pitchFamily="34" charset="0"/>
                <a:ea typeface="Verdana" panose="020B0604030504040204" pitchFamily="34" charset="0"/>
                <a:cs typeface="Verdana" panose="020B0604030504040204" pitchFamily="34" charset="0"/>
              </a:rPr>
              <a:t>Acts 26:12-18</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137253" y="2432649"/>
            <a:ext cx="10233800" cy="4045790"/>
          </a:xfrm>
        </p:spPr>
        <p:txBody>
          <a:bodyPr>
            <a:normAutofit fontScale="92500" lnSpcReduction="10000"/>
          </a:bodyPr>
          <a:lstStyle/>
          <a:p>
            <a:pPr marL="0" indent="0">
              <a:buNone/>
            </a:pPr>
            <a:r>
              <a:rPr lang="en-US" sz="3000" dirty="0" smtClean="0">
                <a:latin typeface="Verdana" panose="020B0604030504040204" pitchFamily="34" charset="0"/>
                <a:ea typeface="Verdana" panose="020B0604030504040204" pitchFamily="34" charset="0"/>
                <a:cs typeface="Verdana" panose="020B0604030504040204" pitchFamily="34" charset="0"/>
              </a:rPr>
              <a:t>12 </a:t>
            </a:r>
            <a:r>
              <a:rPr lang="en-US" sz="3000" dirty="0">
                <a:latin typeface="Verdana" panose="020B0604030504040204" pitchFamily="34" charset="0"/>
                <a:ea typeface="Verdana" panose="020B0604030504040204" pitchFamily="34" charset="0"/>
                <a:cs typeface="Verdana" panose="020B0604030504040204" pitchFamily="34" charset="0"/>
              </a:rPr>
              <a:t>Whereupon as I went to Damascus with authority and commission from the chief </a:t>
            </a:r>
            <a:r>
              <a:rPr lang="en-US" sz="3000" dirty="0" smtClean="0">
                <a:latin typeface="Verdana" panose="020B0604030504040204" pitchFamily="34" charset="0"/>
                <a:ea typeface="Verdana" panose="020B0604030504040204" pitchFamily="34" charset="0"/>
                <a:cs typeface="Verdana" panose="020B0604030504040204" pitchFamily="34" charset="0"/>
              </a:rPr>
              <a:t>priests,13 </a:t>
            </a:r>
            <a:r>
              <a:rPr lang="en-US" sz="3000" dirty="0">
                <a:latin typeface="Verdana" panose="020B0604030504040204" pitchFamily="34" charset="0"/>
                <a:ea typeface="Verdana" panose="020B0604030504040204" pitchFamily="34" charset="0"/>
                <a:cs typeface="Verdana" panose="020B0604030504040204" pitchFamily="34" charset="0"/>
              </a:rPr>
              <a:t>At midday, O king, I saw in the way a light from heaven, above the brightness of the sun, shining round about me and them which journeyed with </a:t>
            </a:r>
            <a:r>
              <a:rPr lang="en-US" sz="3000" dirty="0" smtClean="0">
                <a:latin typeface="Verdana" panose="020B0604030504040204" pitchFamily="34" charset="0"/>
                <a:ea typeface="Verdana" panose="020B0604030504040204" pitchFamily="34" charset="0"/>
                <a:cs typeface="Verdana" panose="020B0604030504040204" pitchFamily="34" charset="0"/>
              </a:rPr>
              <a:t>me.14 </a:t>
            </a:r>
            <a:r>
              <a:rPr lang="en-US" sz="3000" dirty="0">
                <a:latin typeface="Verdana" panose="020B0604030504040204" pitchFamily="34" charset="0"/>
                <a:ea typeface="Verdana" panose="020B0604030504040204" pitchFamily="34" charset="0"/>
                <a:cs typeface="Verdana" panose="020B0604030504040204" pitchFamily="34" charset="0"/>
              </a:rPr>
              <a:t>And when we were all fallen to the earth, I heard a voice speaking unto me, and saying in the Hebrew tongue, Saul, Saul, why </a:t>
            </a:r>
            <a:r>
              <a:rPr lang="en-US" sz="3000" dirty="0" err="1">
                <a:latin typeface="Verdana" panose="020B0604030504040204" pitchFamily="34" charset="0"/>
                <a:ea typeface="Verdana" panose="020B0604030504040204" pitchFamily="34" charset="0"/>
                <a:cs typeface="Verdana" panose="020B0604030504040204" pitchFamily="34" charset="0"/>
              </a:rPr>
              <a:t>persecutest</a:t>
            </a:r>
            <a:r>
              <a:rPr lang="en-US" sz="3000" dirty="0">
                <a:latin typeface="Verdana" panose="020B0604030504040204" pitchFamily="34" charset="0"/>
                <a:ea typeface="Verdana" panose="020B0604030504040204" pitchFamily="34" charset="0"/>
                <a:cs typeface="Verdana" panose="020B0604030504040204" pitchFamily="34" charset="0"/>
              </a:rPr>
              <a:t> thou me? it is hard for thee to kick against the </a:t>
            </a:r>
            <a:r>
              <a:rPr lang="en-US" sz="3000" dirty="0" smtClean="0">
                <a:latin typeface="Verdana" panose="020B0604030504040204" pitchFamily="34" charset="0"/>
                <a:ea typeface="Verdana" panose="020B0604030504040204" pitchFamily="34" charset="0"/>
                <a:cs typeface="Verdana" panose="020B0604030504040204" pitchFamily="34" charset="0"/>
              </a:rPr>
              <a:t>pricks.15 </a:t>
            </a:r>
            <a:r>
              <a:rPr lang="en-US" sz="3000" dirty="0">
                <a:latin typeface="Verdana" panose="020B0604030504040204" pitchFamily="34" charset="0"/>
                <a:ea typeface="Verdana" panose="020B0604030504040204" pitchFamily="34" charset="0"/>
                <a:cs typeface="Verdana" panose="020B0604030504040204" pitchFamily="34" charset="0"/>
              </a:rPr>
              <a:t>And I said, Who art thou, Lord? And he said, I am Jesus whom thou </a:t>
            </a:r>
            <a:r>
              <a:rPr lang="en-US" sz="3000" dirty="0" err="1">
                <a:latin typeface="Verdana" panose="020B0604030504040204" pitchFamily="34" charset="0"/>
                <a:ea typeface="Verdana" panose="020B0604030504040204" pitchFamily="34" charset="0"/>
                <a:cs typeface="Verdana" panose="020B0604030504040204" pitchFamily="34" charset="0"/>
              </a:rPr>
              <a:t>persecutest</a:t>
            </a:r>
            <a:r>
              <a:rPr lang="en-US" sz="3000" dirty="0">
                <a:latin typeface="Verdana" panose="020B0604030504040204" pitchFamily="34" charset="0"/>
                <a:ea typeface="Verdana" panose="020B0604030504040204" pitchFamily="34" charset="0"/>
                <a:cs typeface="Verdana" panose="020B0604030504040204" pitchFamily="34" charset="0"/>
              </a:rPr>
              <a:t>.</a:t>
            </a:r>
          </a:p>
          <a:p>
            <a:pPr marL="0" indent="0">
              <a:buNone/>
            </a:pPr>
            <a:endParaRPr lang="en-US" sz="3000"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8783063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1056" y="511967"/>
            <a:ext cx="8911687" cy="1280890"/>
          </a:xfrm>
        </p:spPr>
        <p:txBody>
          <a:bodyPr/>
          <a:lstStyle/>
          <a:p>
            <a:pPr algn="ctr"/>
            <a:r>
              <a:rPr lang="en-US" dirty="0" smtClean="0">
                <a:latin typeface="Verdana" panose="020B0604030504040204" pitchFamily="34" charset="0"/>
                <a:ea typeface="Verdana" panose="020B0604030504040204" pitchFamily="34" charset="0"/>
                <a:cs typeface="Verdana" panose="020B0604030504040204" pitchFamily="34" charset="0"/>
              </a:rPr>
              <a:t>Acts 26:12-18</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137253" y="2432649"/>
            <a:ext cx="10233800" cy="4045790"/>
          </a:xfrm>
        </p:spPr>
        <p:txBody>
          <a:bodyPr>
            <a:normAutofit fontScale="92500" lnSpcReduction="10000"/>
          </a:bodyPr>
          <a:lstStyle/>
          <a:p>
            <a:pPr marL="0" indent="0">
              <a:buNone/>
            </a:pPr>
            <a:r>
              <a:rPr lang="en-US" sz="3000" dirty="0" smtClean="0">
                <a:latin typeface="Verdana" panose="020B0604030504040204" pitchFamily="34" charset="0"/>
                <a:ea typeface="Verdana" panose="020B0604030504040204" pitchFamily="34" charset="0"/>
                <a:cs typeface="Verdana" panose="020B0604030504040204" pitchFamily="34" charset="0"/>
              </a:rPr>
              <a:t>16 </a:t>
            </a:r>
            <a:r>
              <a:rPr lang="en-US" sz="3000" dirty="0">
                <a:latin typeface="Verdana" panose="020B0604030504040204" pitchFamily="34" charset="0"/>
                <a:ea typeface="Verdana" panose="020B0604030504040204" pitchFamily="34" charset="0"/>
                <a:cs typeface="Verdana" panose="020B0604030504040204" pitchFamily="34" charset="0"/>
              </a:rPr>
              <a:t>But rise, and stand upon thy feet: for I have appeared unto thee for this purpose, to make thee a minister and a witness both of these things which thou hast seen, and of those things in the which I will appear unto </a:t>
            </a:r>
            <a:r>
              <a:rPr lang="en-US" sz="3000" dirty="0" smtClean="0">
                <a:latin typeface="Verdana" panose="020B0604030504040204" pitchFamily="34" charset="0"/>
                <a:ea typeface="Verdana" panose="020B0604030504040204" pitchFamily="34" charset="0"/>
                <a:cs typeface="Verdana" panose="020B0604030504040204" pitchFamily="34" charset="0"/>
              </a:rPr>
              <a:t>thee;17 </a:t>
            </a:r>
            <a:r>
              <a:rPr lang="en-US" sz="3000" dirty="0">
                <a:latin typeface="Verdana" panose="020B0604030504040204" pitchFamily="34" charset="0"/>
                <a:ea typeface="Verdana" panose="020B0604030504040204" pitchFamily="34" charset="0"/>
                <a:cs typeface="Verdana" panose="020B0604030504040204" pitchFamily="34" charset="0"/>
              </a:rPr>
              <a:t>Delivering thee from the people, and from the Gentiles, unto whom now I send </a:t>
            </a:r>
            <a:r>
              <a:rPr lang="en-US" sz="3000" dirty="0" smtClean="0">
                <a:latin typeface="Verdana" panose="020B0604030504040204" pitchFamily="34" charset="0"/>
                <a:ea typeface="Verdana" panose="020B0604030504040204" pitchFamily="34" charset="0"/>
                <a:cs typeface="Verdana" panose="020B0604030504040204" pitchFamily="34" charset="0"/>
              </a:rPr>
              <a:t>thee,18 </a:t>
            </a:r>
            <a:r>
              <a:rPr lang="en-US" sz="3000" dirty="0">
                <a:latin typeface="Verdana" panose="020B0604030504040204" pitchFamily="34" charset="0"/>
                <a:ea typeface="Verdana" panose="020B0604030504040204" pitchFamily="34" charset="0"/>
                <a:cs typeface="Verdana" panose="020B0604030504040204" pitchFamily="34" charset="0"/>
              </a:rPr>
              <a:t>To open their eyes, and to turn them from darkness to light, and from the power of Satan unto God, that they may receive forgiveness of sins, and inheritance among them which are sanctified by faith that is </a:t>
            </a:r>
            <a:r>
              <a:rPr lang="en-US" sz="3000">
                <a:latin typeface="Verdana" panose="020B0604030504040204" pitchFamily="34" charset="0"/>
                <a:ea typeface="Verdana" panose="020B0604030504040204" pitchFamily="34" charset="0"/>
                <a:cs typeface="Verdana" panose="020B0604030504040204" pitchFamily="34" charset="0"/>
              </a:rPr>
              <a:t>in </a:t>
            </a:r>
            <a:r>
              <a:rPr lang="en-US" sz="3000" smtClean="0">
                <a:latin typeface="Verdana" panose="020B0604030504040204" pitchFamily="34" charset="0"/>
                <a:ea typeface="Verdana" panose="020B0604030504040204" pitchFamily="34" charset="0"/>
                <a:cs typeface="Verdana" panose="020B0604030504040204" pitchFamily="34" charset="0"/>
              </a:rPr>
              <a:t>me.</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534359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5230" y="624110"/>
            <a:ext cx="9339383" cy="1280890"/>
          </a:xfrm>
        </p:spPr>
        <p:txBody>
          <a:bodyPr>
            <a:normAutofit/>
          </a:bodyPr>
          <a:lstStyle/>
          <a:p>
            <a:pPr algn="ctr"/>
            <a:r>
              <a:rPr lang="en-US" sz="4800" i="1" dirty="0">
                <a:latin typeface="Verdana" panose="020B0604030504040204" pitchFamily="34" charset="0"/>
                <a:ea typeface="Verdana" panose="020B0604030504040204" pitchFamily="34" charset="0"/>
                <a:cs typeface="Verdana" panose="020B0604030504040204" pitchFamily="34" charset="0"/>
              </a:rPr>
              <a:t>Paul’s Conversion</a:t>
            </a:r>
            <a:endParaRPr lang="en-US" sz="4800" cap="all" dirty="0"/>
          </a:p>
        </p:txBody>
      </p:sp>
      <p:sp>
        <p:nvSpPr>
          <p:cNvPr id="3" name="Content Placeholder 2"/>
          <p:cNvSpPr>
            <a:spLocks noGrp="1"/>
          </p:cNvSpPr>
          <p:nvPr>
            <p:ph idx="1"/>
          </p:nvPr>
        </p:nvSpPr>
        <p:spPr>
          <a:xfrm>
            <a:off x="2592925" y="2633133"/>
            <a:ext cx="8915400" cy="3427973"/>
          </a:xfrm>
        </p:spPr>
        <p:txBody>
          <a:bodyPr>
            <a:normAutofit/>
          </a:bodyPr>
          <a:lstStyle/>
          <a:p>
            <a:pPr lvl="1">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cs typeface="Verdana" panose="020B0604030504040204" pitchFamily="34" charset="0"/>
              </a:rPr>
              <a:t> Get down</a:t>
            </a:r>
          </a:p>
          <a:p>
            <a:pPr lvl="1">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cs typeface="Verdana" panose="020B0604030504040204" pitchFamily="34" charset="0"/>
              </a:rPr>
              <a:t> Get up</a:t>
            </a:r>
            <a:endParaRPr lang="en-US" sz="3600" dirty="0">
              <a:latin typeface="Verdana" panose="020B0604030504040204" pitchFamily="34" charset="0"/>
              <a:ea typeface="Verdana" panose="020B0604030504040204" pitchFamily="34" charset="0"/>
              <a:cs typeface="Verdana" panose="020B0604030504040204" pitchFamily="34" charset="0"/>
            </a:endParaRPr>
          </a:p>
          <a:p>
            <a:pPr lvl="1">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cs typeface="Verdana" panose="020B0604030504040204" pitchFamily="34" charset="0"/>
              </a:rPr>
              <a:t> Get busy</a:t>
            </a:r>
          </a:p>
          <a:p>
            <a:pPr lvl="1">
              <a:buFont typeface="Wingdings" panose="05000000000000000000" pitchFamily="2" charset="2"/>
              <a:buChar char="Ø"/>
            </a:pPr>
            <a:r>
              <a:rPr lang="en-US" sz="3600" dirty="0">
                <a:latin typeface="Verdana" panose="020B0604030504040204" pitchFamily="34" charset="0"/>
                <a:ea typeface="Verdana" panose="020B0604030504040204" pitchFamily="34" charset="0"/>
                <a:cs typeface="Verdana" panose="020B0604030504040204" pitchFamily="34" charset="0"/>
              </a:rPr>
              <a:t> </a:t>
            </a:r>
            <a:r>
              <a:rPr lang="en-US" sz="3600" dirty="0" smtClean="0">
                <a:latin typeface="Verdana" panose="020B0604030504040204" pitchFamily="34" charset="0"/>
                <a:ea typeface="Verdana" panose="020B0604030504040204" pitchFamily="34" charset="0"/>
                <a:cs typeface="Verdana" panose="020B0604030504040204" pitchFamily="34" charset="0"/>
              </a:rPr>
              <a:t>Get right</a:t>
            </a:r>
          </a:p>
          <a:p>
            <a:pPr marL="457200" lvl="1" indent="0">
              <a:buNone/>
            </a:pPr>
            <a:endParaRPr lang="en-US" sz="3600" dirty="0" smtClean="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926516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8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8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8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8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6272" y="624110"/>
            <a:ext cx="9874220" cy="1280890"/>
          </a:xfrm>
        </p:spPr>
        <p:txBody>
          <a:bodyPr>
            <a:normAutofit/>
          </a:bodyPr>
          <a:lstStyle/>
          <a:p>
            <a:pPr algn="ctr"/>
            <a:r>
              <a:rPr lang="en-US" sz="4000" i="1" dirty="0" smtClean="0">
                <a:latin typeface="Verdana" panose="020B0604030504040204" pitchFamily="34" charset="0"/>
                <a:ea typeface="Verdana" panose="020B0604030504040204" pitchFamily="34" charset="0"/>
                <a:cs typeface="Verdana" panose="020B0604030504040204" pitchFamily="34" charset="0"/>
              </a:rPr>
              <a:t>		</a:t>
            </a:r>
            <a:r>
              <a:rPr lang="en-US" sz="4800" i="1" dirty="0">
                <a:latin typeface="Verdana" panose="020B0604030504040204" pitchFamily="34" charset="0"/>
                <a:ea typeface="Verdana" panose="020B0604030504040204" pitchFamily="34" charset="0"/>
                <a:cs typeface="Verdana" panose="020B0604030504040204" pitchFamily="34" charset="0"/>
              </a:rPr>
              <a:t> Paul’s Conversion</a:t>
            </a:r>
            <a:endParaRPr lang="en-US" sz="4800" cap="all" dirty="0"/>
          </a:p>
        </p:txBody>
      </p:sp>
      <p:sp>
        <p:nvSpPr>
          <p:cNvPr id="3" name="Content Placeholder 2"/>
          <p:cNvSpPr>
            <a:spLocks noGrp="1"/>
          </p:cNvSpPr>
          <p:nvPr>
            <p:ph idx="1"/>
          </p:nvPr>
        </p:nvSpPr>
        <p:spPr>
          <a:xfrm>
            <a:off x="1844619" y="2122099"/>
            <a:ext cx="8921147" cy="4735902"/>
          </a:xfrm>
        </p:spPr>
        <p:txBody>
          <a:bodyPr>
            <a:normAutofit/>
          </a:bodyPr>
          <a:lstStyle/>
          <a:p>
            <a:pPr lvl="1">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cs typeface="Verdana" panose="020B0604030504040204" pitchFamily="34" charset="0"/>
              </a:rPr>
              <a:t> Get down</a:t>
            </a:r>
          </a:p>
          <a:p>
            <a:pPr lvl="2">
              <a:buFont typeface="Wingdings" panose="05000000000000000000" pitchFamily="2" charset="2"/>
              <a:buChar char="Ø"/>
            </a:pPr>
            <a:r>
              <a:rPr lang="en-US" sz="3000" dirty="0" smtClean="0">
                <a:latin typeface="Verdana" panose="020B0604030504040204" pitchFamily="34" charset="0"/>
                <a:ea typeface="Verdana" panose="020B0604030504040204" pitchFamily="34" charset="0"/>
                <a:cs typeface="Verdana" panose="020B0604030504040204" pitchFamily="34" charset="0"/>
              </a:rPr>
              <a:t> strange city</a:t>
            </a:r>
          </a:p>
          <a:p>
            <a:pPr lvl="2">
              <a:buFont typeface="Wingdings" panose="05000000000000000000" pitchFamily="2" charset="2"/>
              <a:buChar char="Ø"/>
            </a:pPr>
            <a:r>
              <a:rPr lang="en-US" sz="3200" dirty="0">
                <a:latin typeface="Verdana" panose="020B0604030504040204" pitchFamily="34" charset="0"/>
                <a:ea typeface="Verdana" panose="020B0604030504040204" pitchFamily="34" charset="0"/>
                <a:cs typeface="Verdana" panose="020B0604030504040204" pitchFamily="34" charset="0"/>
              </a:rPr>
              <a:t> </a:t>
            </a:r>
            <a:r>
              <a:rPr lang="en-US" sz="3200" dirty="0" smtClean="0">
                <a:latin typeface="Verdana" panose="020B0604030504040204" pitchFamily="34" charset="0"/>
                <a:ea typeface="Verdana" panose="020B0604030504040204" pitchFamily="34" charset="0"/>
                <a:cs typeface="Verdana" panose="020B0604030504040204" pitchFamily="34" charset="0"/>
              </a:rPr>
              <a:t>strange light</a:t>
            </a:r>
          </a:p>
          <a:p>
            <a:pPr lvl="2">
              <a:buFont typeface="Wingdings" panose="05000000000000000000" pitchFamily="2" charset="2"/>
              <a:buChar char="Ø"/>
            </a:pPr>
            <a:r>
              <a:rPr lang="en-US" sz="3200" dirty="0">
                <a:latin typeface="Verdana" panose="020B0604030504040204" pitchFamily="34" charset="0"/>
                <a:ea typeface="Verdana" panose="020B0604030504040204" pitchFamily="34" charset="0"/>
                <a:cs typeface="Verdana" panose="020B0604030504040204" pitchFamily="34" charset="0"/>
              </a:rPr>
              <a:t> </a:t>
            </a:r>
            <a:r>
              <a:rPr lang="en-US" sz="3200" dirty="0" smtClean="0">
                <a:latin typeface="Verdana" panose="020B0604030504040204" pitchFamily="34" charset="0"/>
                <a:ea typeface="Verdana" panose="020B0604030504040204" pitchFamily="34" charset="0"/>
                <a:cs typeface="Verdana" panose="020B0604030504040204" pitchFamily="34" charset="0"/>
              </a:rPr>
              <a:t>strange voice				  Acts 9:7;22:9</a:t>
            </a:r>
          </a:p>
          <a:p>
            <a:pPr marL="914400" lvl="2" indent="0">
              <a:buNone/>
            </a:pPr>
            <a:endParaRPr lang="en-US" sz="3200" dirty="0" smtClean="0">
              <a:latin typeface="Verdana" panose="020B0604030504040204" pitchFamily="34" charset="0"/>
              <a:ea typeface="Verdana" panose="020B0604030504040204" pitchFamily="34" charset="0"/>
              <a:cs typeface="Verdana" panose="020B0604030504040204" pitchFamily="34" charset="0"/>
            </a:endParaRPr>
          </a:p>
          <a:p>
            <a:pPr marL="914400" lvl="2" indent="0">
              <a:buNone/>
            </a:pPr>
            <a:r>
              <a:rPr lang="en-US" sz="3000" dirty="0" smtClean="0">
                <a:latin typeface="Verdana" panose="020B0604030504040204" pitchFamily="34" charset="0"/>
                <a:ea typeface="Verdana" panose="020B0604030504040204" pitchFamily="34" charset="0"/>
                <a:cs typeface="Verdana" panose="020B0604030504040204" pitchFamily="34" charset="0"/>
              </a:rPr>
              <a:t>			</a:t>
            </a:r>
            <a:endParaRPr lang="en-US" sz="2400" dirty="0" smtClean="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108982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500"/>
                                        <p:tgtEl>
                                          <p:spTgt spid="3">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1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7645" y="624110"/>
            <a:ext cx="9856967" cy="1280890"/>
          </a:xfrm>
        </p:spPr>
        <p:txBody>
          <a:bodyPr>
            <a:normAutofit/>
          </a:bodyPr>
          <a:lstStyle/>
          <a:p>
            <a:pPr algn="ctr"/>
            <a:r>
              <a:rPr lang="en-US" sz="4800" i="1" dirty="0">
                <a:latin typeface="Verdana" panose="020B0604030504040204" pitchFamily="34" charset="0"/>
                <a:ea typeface="Verdana" panose="020B0604030504040204" pitchFamily="34" charset="0"/>
                <a:cs typeface="Verdana" panose="020B0604030504040204" pitchFamily="34" charset="0"/>
              </a:rPr>
              <a:t>Paul’s Conversion</a:t>
            </a:r>
          </a:p>
        </p:txBody>
      </p:sp>
      <p:sp>
        <p:nvSpPr>
          <p:cNvPr id="3" name="Content Placeholder 2"/>
          <p:cNvSpPr>
            <a:spLocks noGrp="1"/>
          </p:cNvSpPr>
          <p:nvPr>
            <p:ph idx="1"/>
          </p:nvPr>
        </p:nvSpPr>
        <p:spPr>
          <a:xfrm>
            <a:off x="1328468" y="2650387"/>
            <a:ext cx="10325820" cy="4040786"/>
          </a:xfrm>
        </p:spPr>
        <p:txBody>
          <a:bodyPr>
            <a:normAutofit/>
          </a:bodyPr>
          <a:lstStyle/>
          <a:p>
            <a:pPr lvl="1">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rPr>
              <a:t> </a:t>
            </a:r>
            <a:r>
              <a:rPr lang="en-US" sz="3600" dirty="0" smtClean="0">
                <a:latin typeface="Verdana" panose="020B0604030504040204" pitchFamily="34" charset="0"/>
                <a:ea typeface="Verdana" panose="020B0604030504040204" pitchFamily="34" charset="0"/>
                <a:cs typeface="Verdana" panose="020B0604030504040204" pitchFamily="34" charset="0"/>
              </a:rPr>
              <a:t>Get up</a:t>
            </a:r>
          </a:p>
          <a:p>
            <a:pPr lvl="2">
              <a:buFont typeface="Wingdings" panose="05000000000000000000" pitchFamily="2" charset="2"/>
              <a:buChar char="Ø"/>
            </a:pPr>
            <a:r>
              <a:rPr lang="en-US" sz="3200" dirty="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rise, stand up</a:t>
            </a:r>
            <a:endParaRPr lang="en-US" sz="3200" dirty="0" smtClean="0">
              <a:latin typeface="Verdana" panose="020B0604030504040204" pitchFamily="34" charset="0"/>
              <a:ea typeface="Verdana" panose="020B0604030504040204" pitchFamily="34" charset="0"/>
              <a:cs typeface="Verdana" panose="020B0604030504040204" pitchFamily="34" charset="0"/>
            </a:endParaRPr>
          </a:p>
          <a:p>
            <a:pPr lvl="3">
              <a:buFont typeface="Wingdings" panose="05000000000000000000" pitchFamily="2" charset="2"/>
              <a:buChar char="Ø"/>
            </a:pPr>
            <a:r>
              <a:rPr lang="en-US" sz="3000" dirty="0">
                <a:latin typeface="Verdana" panose="020B0604030504040204" pitchFamily="34" charset="0"/>
                <a:ea typeface="Verdana" panose="020B0604030504040204" pitchFamily="34" charset="0"/>
                <a:cs typeface="Verdana" panose="020B0604030504040204" pitchFamily="34" charset="0"/>
              </a:rPr>
              <a:t> </a:t>
            </a:r>
            <a:r>
              <a:rPr lang="en-US" sz="3000" dirty="0" smtClean="0">
                <a:latin typeface="Verdana" panose="020B0604030504040204" pitchFamily="34" charset="0"/>
                <a:ea typeface="Verdana" panose="020B0604030504040204" pitchFamily="34" charset="0"/>
                <a:cs typeface="Verdana" panose="020B0604030504040204" pitchFamily="34" charset="0"/>
              </a:rPr>
              <a:t>minister										Acts 13:5</a:t>
            </a:r>
          </a:p>
          <a:p>
            <a:pPr lvl="3">
              <a:buFont typeface="Wingdings" panose="05000000000000000000" pitchFamily="2" charset="2"/>
              <a:buChar char="Ø"/>
            </a:pPr>
            <a:r>
              <a:rPr lang="en-US" sz="3000" dirty="0">
                <a:latin typeface="Verdana" panose="020B0604030504040204" pitchFamily="34" charset="0"/>
                <a:ea typeface="Verdana" panose="020B0604030504040204" pitchFamily="34" charset="0"/>
                <a:cs typeface="Verdana" panose="020B0604030504040204" pitchFamily="34" charset="0"/>
              </a:rPr>
              <a:t> </a:t>
            </a:r>
            <a:r>
              <a:rPr lang="en-US" sz="3000" dirty="0" smtClean="0">
                <a:latin typeface="Verdana" panose="020B0604030504040204" pitchFamily="34" charset="0"/>
                <a:ea typeface="Verdana" panose="020B0604030504040204" pitchFamily="34" charset="0"/>
                <a:cs typeface="Verdana" panose="020B0604030504040204" pitchFamily="34" charset="0"/>
              </a:rPr>
              <a:t>witness</a:t>
            </a:r>
          </a:p>
          <a:p>
            <a:pPr lvl="4">
              <a:buFont typeface="Wingdings" panose="05000000000000000000" pitchFamily="2" charset="2"/>
              <a:buChar char="Ø"/>
            </a:pPr>
            <a:r>
              <a:rPr lang="en-US" sz="3000" dirty="0" smtClean="0">
                <a:latin typeface="Verdana" panose="020B0604030504040204" pitchFamily="34" charset="0"/>
                <a:ea typeface="Verdana" panose="020B0604030504040204" pitchFamily="34" charset="0"/>
                <a:cs typeface="Verdana" panose="020B0604030504040204" pitchFamily="34" charset="0"/>
              </a:rPr>
              <a:t> present</a:t>
            </a:r>
          </a:p>
          <a:p>
            <a:pPr lvl="4">
              <a:buFont typeface="Wingdings" panose="05000000000000000000" pitchFamily="2" charset="2"/>
              <a:buChar char="Ø"/>
            </a:pPr>
            <a:r>
              <a:rPr lang="en-US" sz="3000" dirty="0">
                <a:latin typeface="Verdana" panose="020B0604030504040204" pitchFamily="34" charset="0"/>
                <a:ea typeface="Verdana" panose="020B0604030504040204" pitchFamily="34" charset="0"/>
                <a:cs typeface="Verdana" panose="020B0604030504040204" pitchFamily="34" charset="0"/>
              </a:rPr>
              <a:t> </a:t>
            </a:r>
            <a:r>
              <a:rPr lang="en-US" sz="3000" dirty="0" smtClean="0">
                <a:latin typeface="Verdana" panose="020B0604030504040204" pitchFamily="34" charset="0"/>
                <a:ea typeface="Verdana" panose="020B0604030504040204" pitchFamily="34" charset="0"/>
                <a:cs typeface="Verdana" panose="020B0604030504040204" pitchFamily="34" charset="0"/>
              </a:rPr>
              <a:t>future</a:t>
            </a:r>
          </a:p>
        </p:txBody>
      </p:sp>
    </p:spTree>
    <p:extLst>
      <p:ext uri="{BB962C8B-B14F-4D97-AF65-F5344CB8AC3E}">
        <p14:creationId xmlns:p14="http://schemas.microsoft.com/office/powerpoint/2010/main" val="1989651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6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6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6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6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7645" y="624110"/>
            <a:ext cx="9856967" cy="1280890"/>
          </a:xfrm>
        </p:spPr>
        <p:txBody>
          <a:bodyPr>
            <a:normAutofit/>
          </a:bodyPr>
          <a:lstStyle/>
          <a:p>
            <a:pPr algn="ctr"/>
            <a:r>
              <a:rPr lang="en-US" sz="4800" i="1" dirty="0">
                <a:latin typeface="Verdana" panose="020B0604030504040204" pitchFamily="34" charset="0"/>
                <a:ea typeface="Verdana" panose="020B0604030504040204" pitchFamily="34" charset="0"/>
                <a:cs typeface="Verdana" panose="020B0604030504040204" pitchFamily="34" charset="0"/>
              </a:rPr>
              <a:t>Paul’s Conversion</a:t>
            </a:r>
          </a:p>
        </p:txBody>
      </p:sp>
      <p:sp>
        <p:nvSpPr>
          <p:cNvPr id="3" name="Content Placeholder 2"/>
          <p:cNvSpPr>
            <a:spLocks noGrp="1"/>
          </p:cNvSpPr>
          <p:nvPr>
            <p:ph idx="1"/>
          </p:nvPr>
        </p:nvSpPr>
        <p:spPr>
          <a:xfrm>
            <a:off x="1328468" y="2650387"/>
            <a:ext cx="10325820" cy="4040786"/>
          </a:xfrm>
        </p:spPr>
        <p:txBody>
          <a:bodyPr>
            <a:normAutofit lnSpcReduction="10000"/>
          </a:bodyPr>
          <a:lstStyle/>
          <a:p>
            <a:pPr lvl="1">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rPr>
              <a:t> Get busy</a:t>
            </a:r>
            <a:endParaRPr lang="en-US" sz="3600" dirty="0" smtClean="0">
              <a:latin typeface="Verdana" panose="020B0604030504040204" pitchFamily="34" charset="0"/>
              <a:ea typeface="Verdana" panose="020B0604030504040204" pitchFamily="34" charset="0"/>
              <a:cs typeface="Verdana" panose="020B0604030504040204" pitchFamily="34" charset="0"/>
            </a:endParaRPr>
          </a:p>
          <a:p>
            <a:pPr lvl="2">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rPr>
              <a:t> mission</a:t>
            </a:r>
            <a:endParaRPr lang="en-US" sz="3200" dirty="0">
              <a:latin typeface="Verdana" panose="020B0604030504040204" pitchFamily="34" charset="0"/>
              <a:ea typeface="Verdana" panose="020B0604030504040204" pitchFamily="34" charset="0"/>
            </a:endParaRPr>
          </a:p>
          <a:p>
            <a:pPr lvl="3">
              <a:buFont typeface="Wingdings" panose="05000000000000000000" pitchFamily="2" charset="2"/>
              <a:buChar char="Ø"/>
            </a:pPr>
            <a:r>
              <a:rPr lang="en-US" sz="3000" dirty="0">
                <a:latin typeface="Verdana" panose="020B0604030504040204" pitchFamily="34" charset="0"/>
                <a:ea typeface="Verdana" panose="020B0604030504040204" pitchFamily="34" charset="0"/>
                <a:cs typeface="Verdana" panose="020B0604030504040204" pitchFamily="34" charset="0"/>
              </a:rPr>
              <a:t> </a:t>
            </a:r>
            <a:r>
              <a:rPr lang="en-US" sz="3000" dirty="0" smtClean="0">
                <a:latin typeface="Verdana" panose="020B0604030504040204" pitchFamily="34" charset="0"/>
                <a:ea typeface="Verdana" panose="020B0604030504040204" pitchFamily="34" charset="0"/>
                <a:cs typeface="Verdana" panose="020B0604030504040204" pitchFamily="34" charset="0"/>
              </a:rPr>
              <a:t>delivered from</a:t>
            </a:r>
          </a:p>
          <a:p>
            <a:pPr lvl="3">
              <a:buFont typeface="Wingdings" panose="05000000000000000000" pitchFamily="2" charset="2"/>
              <a:buChar char="Ø"/>
            </a:pPr>
            <a:r>
              <a:rPr lang="en-US" sz="3000" dirty="0">
                <a:latin typeface="Verdana" panose="020B0604030504040204" pitchFamily="34" charset="0"/>
                <a:ea typeface="Verdana" panose="020B0604030504040204" pitchFamily="34" charset="0"/>
                <a:cs typeface="Verdana" panose="020B0604030504040204" pitchFamily="34" charset="0"/>
              </a:rPr>
              <a:t> </a:t>
            </a:r>
            <a:r>
              <a:rPr lang="en-US" sz="3000" dirty="0" smtClean="0">
                <a:latin typeface="Verdana" panose="020B0604030504040204" pitchFamily="34" charset="0"/>
                <a:ea typeface="Verdana" panose="020B0604030504040204" pitchFamily="34" charset="0"/>
                <a:cs typeface="Verdana" panose="020B0604030504040204" pitchFamily="34" charset="0"/>
              </a:rPr>
              <a:t>sent to								      Acts 22:21-23</a:t>
            </a:r>
          </a:p>
          <a:p>
            <a:pPr lvl="2">
              <a:buFont typeface="Wingdings" panose="05000000000000000000" pitchFamily="2" charset="2"/>
              <a:buChar char="Ø"/>
            </a:pPr>
            <a:r>
              <a:rPr lang="en-US" sz="3200" dirty="0">
                <a:latin typeface="Verdana" panose="020B0604030504040204" pitchFamily="34" charset="0"/>
                <a:ea typeface="Verdana" panose="020B0604030504040204" pitchFamily="34" charset="0"/>
                <a:cs typeface="Verdana" panose="020B0604030504040204" pitchFamily="34" charset="0"/>
              </a:rPr>
              <a:t> </a:t>
            </a:r>
            <a:r>
              <a:rPr lang="en-US" sz="3200" dirty="0" smtClean="0">
                <a:latin typeface="Verdana" panose="020B0604030504040204" pitchFamily="34" charset="0"/>
                <a:ea typeface="Verdana" panose="020B0604030504040204" pitchFamily="34" charset="0"/>
                <a:cs typeface="Verdana" panose="020B0604030504040204" pitchFamily="34" charset="0"/>
              </a:rPr>
              <a:t>message</a:t>
            </a:r>
          </a:p>
          <a:p>
            <a:pPr lvl="3">
              <a:buFont typeface="Wingdings" panose="05000000000000000000" pitchFamily="2" charset="2"/>
              <a:buChar char="Ø"/>
            </a:pPr>
            <a:r>
              <a:rPr lang="en-US" sz="3000" dirty="0">
                <a:latin typeface="Verdana" panose="020B0604030504040204" pitchFamily="34" charset="0"/>
                <a:ea typeface="Verdana" panose="020B0604030504040204" pitchFamily="34" charset="0"/>
                <a:cs typeface="Verdana" panose="020B0604030504040204" pitchFamily="34" charset="0"/>
              </a:rPr>
              <a:t> </a:t>
            </a:r>
            <a:r>
              <a:rPr lang="en-US" sz="3000" dirty="0" err="1" smtClean="0">
                <a:latin typeface="Verdana" panose="020B0604030504040204" pitchFamily="34" charset="0"/>
                <a:ea typeface="Verdana" panose="020B0604030504040204" pitchFamily="34" charset="0"/>
                <a:cs typeface="Verdana" panose="020B0604030504040204" pitchFamily="34" charset="0"/>
              </a:rPr>
              <a:t>unblind</a:t>
            </a:r>
            <a:r>
              <a:rPr lang="en-US" sz="3000" dirty="0" smtClean="0">
                <a:latin typeface="Verdana" panose="020B0604030504040204" pitchFamily="34" charset="0"/>
                <a:ea typeface="Verdana" panose="020B0604030504040204" pitchFamily="34" charset="0"/>
                <a:cs typeface="Verdana" panose="020B0604030504040204" pitchFamily="34" charset="0"/>
              </a:rPr>
              <a:t> them</a:t>
            </a:r>
          </a:p>
          <a:p>
            <a:pPr lvl="3">
              <a:buFont typeface="Wingdings" panose="05000000000000000000" pitchFamily="2" charset="2"/>
              <a:buChar char="Ø"/>
            </a:pPr>
            <a:r>
              <a:rPr lang="en-US" sz="3000" dirty="0">
                <a:latin typeface="Verdana" panose="020B0604030504040204" pitchFamily="34" charset="0"/>
                <a:ea typeface="Verdana" panose="020B0604030504040204" pitchFamily="34" charset="0"/>
                <a:cs typeface="Verdana" panose="020B0604030504040204" pitchFamily="34" charset="0"/>
              </a:rPr>
              <a:t> </a:t>
            </a:r>
            <a:r>
              <a:rPr lang="en-US" sz="3000" dirty="0" smtClean="0">
                <a:latin typeface="Verdana" panose="020B0604030504040204" pitchFamily="34" charset="0"/>
                <a:ea typeface="Verdana" panose="020B0604030504040204" pitchFamily="34" charset="0"/>
                <a:cs typeface="Verdana" panose="020B0604030504040204" pitchFamily="34" charset="0"/>
              </a:rPr>
              <a:t>unbind them						</a:t>
            </a:r>
            <a:r>
              <a:rPr lang="en-US" sz="3000" dirty="0">
                <a:latin typeface="Verdana" panose="020B0604030504040204" pitchFamily="34" charset="0"/>
                <a:ea typeface="Verdana" panose="020B0604030504040204" pitchFamily="34" charset="0"/>
                <a:cs typeface="Verdana" panose="020B0604030504040204" pitchFamily="34" charset="0"/>
              </a:rPr>
              <a:t> </a:t>
            </a:r>
            <a:r>
              <a:rPr lang="en-US" sz="3000" dirty="0" smtClean="0">
                <a:latin typeface="Verdana" panose="020B0604030504040204" pitchFamily="34" charset="0"/>
                <a:ea typeface="Verdana" panose="020B0604030504040204" pitchFamily="34" charset="0"/>
                <a:cs typeface="Verdana" panose="020B0604030504040204" pitchFamily="34" charset="0"/>
              </a:rPr>
              <a:t>Ephesians 2:2-3</a:t>
            </a:r>
          </a:p>
          <a:p>
            <a:pPr marL="914400" lvl="2" indent="0">
              <a:buNone/>
            </a:pPr>
            <a:endParaRPr lang="en-US" sz="3200" dirty="0" smtClean="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25901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6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6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16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7645" y="624110"/>
            <a:ext cx="9856967" cy="1280890"/>
          </a:xfrm>
        </p:spPr>
        <p:txBody>
          <a:bodyPr>
            <a:normAutofit/>
          </a:bodyPr>
          <a:lstStyle/>
          <a:p>
            <a:pPr algn="ctr"/>
            <a:r>
              <a:rPr lang="en-US" sz="4800" i="1" dirty="0">
                <a:latin typeface="Verdana" panose="020B0604030504040204" pitchFamily="34" charset="0"/>
                <a:ea typeface="Verdana" panose="020B0604030504040204" pitchFamily="34" charset="0"/>
                <a:cs typeface="Verdana" panose="020B0604030504040204" pitchFamily="34" charset="0"/>
              </a:rPr>
              <a:t>Paul’s Conversion</a:t>
            </a:r>
          </a:p>
        </p:txBody>
      </p:sp>
      <p:sp>
        <p:nvSpPr>
          <p:cNvPr id="3" name="Content Placeholder 2"/>
          <p:cNvSpPr>
            <a:spLocks noGrp="1"/>
          </p:cNvSpPr>
          <p:nvPr>
            <p:ph idx="1"/>
          </p:nvPr>
        </p:nvSpPr>
        <p:spPr>
          <a:xfrm>
            <a:off x="1328468" y="2650387"/>
            <a:ext cx="10325820" cy="4040786"/>
          </a:xfrm>
        </p:spPr>
        <p:txBody>
          <a:bodyPr>
            <a:normAutofit/>
          </a:bodyPr>
          <a:lstStyle/>
          <a:p>
            <a:pPr lvl="1">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rPr>
              <a:t> Get right (in Christ)</a:t>
            </a:r>
            <a:endParaRPr lang="en-US" sz="3600" dirty="0" smtClean="0">
              <a:latin typeface="Verdana" panose="020B0604030504040204" pitchFamily="34" charset="0"/>
              <a:ea typeface="Verdana" panose="020B0604030504040204" pitchFamily="34" charset="0"/>
              <a:cs typeface="Verdana" panose="020B0604030504040204" pitchFamily="34" charset="0"/>
            </a:endParaRPr>
          </a:p>
          <a:p>
            <a:pPr lvl="2">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rPr>
              <a:t> forgiveness of sins</a:t>
            </a:r>
            <a:endParaRPr lang="en-US" sz="3200" dirty="0">
              <a:latin typeface="Verdana" panose="020B0604030504040204" pitchFamily="34" charset="0"/>
              <a:ea typeface="Verdana" panose="020B0604030504040204" pitchFamily="34" charset="0"/>
            </a:endParaRPr>
          </a:p>
          <a:p>
            <a:pPr lvl="2">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cs typeface="Verdana" panose="020B0604030504040204" pitchFamily="34" charset="0"/>
              </a:rPr>
              <a:t> an inheritance		</a:t>
            </a:r>
            <a:r>
              <a:rPr lang="en-US" sz="3200" smtClean="0">
                <a:latin typeface="Verdana" panose="020B0604030504040204" pitchFamily="34" charset="0"/>
                <a:ea typeface="Verdana" panose="020B0604030504040204" pitchFamily="34" charset="0"/>
                <a:cs typeface="Verdana" panose="020B0604030504040204" pitchFamily="34" charset="0"/>
              </a:rPr>
              <a:t>	    Ephesians 3:14-20</a:t>
            </a:r>
            <a:endParaRPr lang="en-US" sz="3200" dirty="0" smtClean="0">
              <a:latin typeface="Verdana" panose="020B0604030504040204" pitchFamily="34" charset="0"/>
              <a:ea typeface="Verdana" panose="020B0604030504040204" pitchFamily="34" charset="0"/>
              <a:cs typeface="Verdana" panose="020B0604030504040204" pitchFamily="34" charset="0"/>
            </a:endParaRPr>
          </a:p>
          <a:p>
            <a:pPr lvl="2">
              <a:buFont typeface="Wingdings" panose="05000000000000000000" pitchFamily="2" charset="2"/>
              <a:buChar char="Ø"/>
            </a:pPr>
            <a:r>
              <a:rPr lang="en-US" sz="3200" dirty="0">
                <a:latin typeface="Verdana" panose="020B0604030504040204" pitchFamily="34" charset="0"/>
                <a:ea typeface="Verdana" panose="020B0604030504040204" pitchFamily="34" charset="0"/>
                <a:cs typeface="Verdana" panose="020B0604030504040204" pitchFamily="34" charset="0"/>
              </a:rPr>
              <a:t> </a:t>
            </a:r>
            <a:r>
              <a:rPr lang="en-US" sz="3200" dirty="0" smtClean="0">
                <a:latin typeface="Verdana" panose="020B0604030504040204" pitchFamily="34" charset="0"/>
                <a:ea typeface="Verdana" panose="020B0604030504040204" pitchFamily="34" charset="0"/>
                <a:cs typeface="Verdana" panose="020B0604030504040204" pitchFamily="34" charset="0"/>
              </a:rPr>
              <a:t>a fellowship</a:t>
            </a:r>
          </a:p>
          <a:p>
            <a:pPr lvl="2">
              <a:buFont typeface="Wingdings" panose="05000000000000000000" pitchFamily="2" charset="2"/>
              <a:buChar char="Ø"/>
            </a:pPr>
            <a:r>
              <a:rPr lang="en-US" sz="3200" dirty="0">
                <a:latin typeface="Verdana" panose="020B0604030504040204" pitchFamily="34" charset="0"/>
                <a:ea typeface="Verdana" panose="020B0604030504040204" pitchFamily="34" charset="0"/>
                <a:cs typeface="Verdana" panose="020B0604030504040204" pitchFamily="34" charset="0"/>
              </a:rPr>
              <a:t> </a:t>
            </a:r>
            <a:r>
              <a:rPr lang="en-US" sz="3200" dirty="0" smtClean="0">
                <a:latin typeface="Verdana" panose="020B0604030504040204" pitchFamily="34" charset="0"/>
                <a:ea typeface="Verdana" panose="020B0604030504040204" pitchFamily="34" charset="0"/>
                <a:cs typeface="Verdana" panose="020B0604030504040204" pitchFamily="34" charset="0"/>
              </a:rPr>
              <a:t>a focus</a:t>
            </a:r>
          </a:p>
          <a:p>
            <a:pPr marL="914400" lvl="2" indent="0">
              <a:buNone/>
            </a:pPr>
            <a:endParaRPr lang="en-US" sz="3200" dirty="0" smtClean="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133491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6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6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6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8580" y="653143"/>
            <a:ext cx="9532190" cy="1334277"/>
          </a:xfrm>
        </p:spPr>
        <p:txBody>
          <a:bodyPr>
            <a:normAutofit/>
          </a:bodyPr>
          <a:lstStyle/>
          <a:p>
            <a:pPr algn="ctr"/>
            <a:r>
              <a:rPr lang="en-US" sz="4800" i="1" dirty="0">
                <a:solidFill>
                  <a:schemeClr val="tx2"/>
                </a:solidFill>
                <a:latin typeface="Verdana" panose="020B0604030504040204" pitchFamily="34" charset="0"/>
                <a:ea typeface="Verdana" panose="020B0604030504040204" pitchFamily="34" charset="0"/>
                <a:cs typeface="Verdana" panose="020B0604030504040204" pitchFamily="34" charset="0"/>
              </a:rPr>
              <a:t>Cornerstone Bible Church</a:t>
            </a:r>
            <a:endParaRPr lang="en-US" sz="4800" i="1" dirty="0">
              <a:solidFill>
                <a:schemeClr val="tx2"/>
              </a:solidFill>
            </a:endParaRPr>
          </a:p>
        </p:txBody>
      </p:sp>
      <p:sp>
        <p:nvSpPr>
          <p:cNvPr id="3" name="Content Placeholder 2"/>
          <p:cNvSpPr>
            <a:spLocks noGrp="1"/>
          </p:cNvSpPr>
          <p:nvPr>
            <p:ph idx="1"/>
          </p:nvPr>
        </p:nvSpPr>
        <p:spPr>
          <a:xfrm>
            <a:off x="2018579" y="2679117"/>
            <a:ext cx="10008081" cy="2911249"/>
          </a:xfrm>
        </p:spPr>
        <p:txBody>
          <a:bodyPr/>
          <a:lstStyle/>
          <a:p>
            <a:pPr marL="0" lvl="0" indent="0" defTabSz="685800">
              <a:spcBef>
                <a:spcPts val="750"/>
              </a:spcBef>
              <a:buNone/>
              <a:defRPr/>
            </a:pPr>
            <a:r>
              <a:rPr lang="en-US" sz="4400" i="1" dirty="0" smtClean="0">
                <a:solidFill>
                  <a:schemeClr val="tx2"/>
                </a:solidFill>
                <a:latin typeface="Verdana" panose="020B0604030504040204" pitchFamily="34" charset="0"/>
                <a:ea typeface="Verdana" panose="020B0604030504040204" pitchFamily="34" charset="0"/>
                <a:cs typeface="Verdana" panose="020B0604030504040204" pitchFamily="34" charset="0"/>
              </a:rPr>
              <a:t>		A </a:t>
            </a:r>
            <a:r>
              <a:rPr lang="en-US" sz="4400" i="1" dirty="0">
                <a:solidFill>
                  <a:schemeClr val="tx2"/>
                </a:solidFill>
                <a:latin typeface="Verdana" panose="020B0604030504040204" pitchFamily="34" charset="0"/>
                <a:ea typeface="Verdana" panose="020B0604030504040204" pitchFamily="34" charset="0"/>
                <a:cs typeface="Verdana" panose="020B0604030504040204" pitchFamily="34" charset="0"/>
              </a:rPr>
              <a:t>Church desiring to help </a:t>
            </a:r>
            <a:r>
              <a:rPr lang="en-US" sz="4400" i="1" dirty="0" smtClean="0">
                <a:solidFill>
                  <a:schemeClr val="tx2"/>
                </a:solidFill>
                <a:latin typeface="Verdana" panose="020B0604030504040204" pitchFamily="34" charset="0"/>
                <a:ea typeface="Verdana" panose="020B0604030504040204" pitchFamily="34" charset="0"/>
                <a:cs typeface="Verdana" panose="020B0604030504040204" pitchFamily="34" charset="0"/>
              </a:rPr>
              <a:t>	people </a:t>
            </a:r>
            <a:r>
              <a:rPr lang="en-US" sz="4400" i="1" dirty="0">
                <a:solidFill>
                  <a:schemeClr val="tx2"/>
                </a:solidFill>
                <a:latin typeface="Verdana" panose="020B0604030504040204" pitchFamily="34" charset="0"/>
                <a:ea typeface="Verdana" panose="020B0604030504040204" pitchFamily="34" charset="0"/>
                <a:cs typeface="Verdana" panose="020B0604030504040204" pitchFamily="34" charset="0"/>
              </a:rPr>
              <a:t>find their purpose in life, </a:t>
            </a:r>
            <a:r>
              <a:rPr lang="en-US" sz="4400" i="1" dirty="0" smtClean="0">
                <a:solidFill>
                  <a:schemeClr val="tx2"/>
                </a:solidFill>
                <a:latin typeface="Verdana" panose="020B0604030504040204" pitchFamily="34" charset="0"/>
                <a:ea typeface="Verdana" panose="020B0604030504040204" pitchFamily="34" charset="0"/>
                <a:cs typeface="Verdana" panose="020B0604030504040204" pitchFamily="34" charset="0"/>
              </a:rPr>
              <a:t>	expanding </a:t>
            </a:r>
            <a:r>
              <a:rPr lang="en-US" sz="4400" i="1" dirty="0">
                <a:solidFill>
                  <a:schemeClr val="tx2"/>
                </a:solidFill>
                <a:latin typeface="Verdana" panose="020B0604030504040204" pitchFamily="34" charset="0"/>
                <a:ea typeface="Verdana" panose="020B0604030504040204" pitchFamily="34" charset="0"/>
                <a:cs typeface="Verdana" panose="020B0604030504040204" pitchFamily="34" charset="0"/>
              </a:rPr>
              <a:t>God’s kingdom </a:t>
            </a:r>
            <a:r>
              <a:rPr lang="en-US" sz="4400" i="1" dirty="0" smtClean="0">
                <a:solidFill>
                  <a:schemeClr val="tx2"/>
                </a:solidFill>
                <a:latin typeface="Verdana" panose="020B0604030504040204" pitchFamily="34" charset="0"/>
                <a:ea typeface="Verdana" panose="020B0604030504040204" pitchFamily="34" charset="0"/>
                <a:cs typeface="Verdana" panose="020B0604030504040204" pitchFamily="34" charset="0"/>
              </a:rPr>
              <a:t>	through </a:t>
            </a:r>
            <a:r>
              <a:rPr lang="en-US" sz="4400" i="1" dirty="0">
                <a:solidFill>
                  <a:schemeClr val="tx2"/>
                </a:solidFill>
                <a:latin typeface="Verdana" panose="020B0604030504040204" pitchFamily="34" charset="0"/>
                <a:ea typeface="Verdana" panose="020B0604030504040204" pitchFamily="34" charset="0"/>
                <a:cs typeface="Verdana" panose="020B0604030504040204" pitchFamily="34" charset="0"/>
              </a:rPr>
              <a:t>ministry</a:t>
            </a:r>
          </a:p>
          <a:p>
            <a:endParaRPr lang="en-US" dirty="0"/>
          </a:p>
        </p:txBody>
      </p:sp>
    </p:spTree>
    <p:extLst>
      <p:ext uri="{BB962C8B-B14F-4D97-AF65-F5344CB8AC3E}">
        <p14:creationId xmlns:p14="http://schemas.microsoft.com/office/powerpoint/2010/main" val="3992332534"/>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17944</TotalTime>
  <Words>310</Words>
  <Application>Microsoft Office PowerPoint</Application>
  <PresentationFormat>Widescreen</PresentationFormat>
  <Paragraphs>50</Paragraphs>
  <Slides>9</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Century Gothic</vt:lpstr>
      <vt:lpstr>Verdana</vt:lpstr>
      <vt:lpstr>Wingdings</vt:lpstr>
      <vt:lpstr>Wingdings 3</vt:lpstr>
      <vt:lpstr>Wisp</vt:lpstr>
      <vt:lpstr> Paul’s Conversion</vt:lpstr>
      <vt:lpstr>Acts 26:12-18</vt:lpstr>
      <vt:lpstr>Acts 26:12-18</vt:lpstr>
      <vt:lpstr>Paul’s Conversion</vt:lpstr>
      <vt:lpstr>   Paul’s Conversion</vt:lpstr>
      <vt:lpstr>Paul’s Conversion</vt:lpstr>
      <vt:lpstr>Paul’s Conversion</vt:lpstr>
      <vt:lpstr>Paul’s Conversion</vt:lpstr>
      <vt:lpstr>Cornerstone Bible Church</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Book of Acts</dc:title>
  <dc:creator>Duane Acree</dc:creator>
  <cp:lastModifiedBy>MW</cp:lastModifiedBy>
  <cp:revision>611</cp:revision>
  <cp:lastPrinted>2020-04-24T18:55:00Z</cp:lastPrinted>
  <dcterms:created xsi:type="dcterms:W3CDTF">2018-06-30T21:06:09Z</dcterms:created>
  <dcterms:modified xsi:type="dcterms:W3CDTF">2020-05-03T14:30:23Z</dcterms:modified>
</cp:coreProperties>
</file>