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97" r:id="rId4"/>
    <p:sldId id="298" r:id="rId5"/>
    <p:sldId id="291" r:id="rId6"/>
    <p:sldId id="258" r:id="rId7"/>
    <p:sldId id="261" r:id="rId8"/>
    <p:sldId id="282" r:id="rId9"/>
    <p:sldId id="288" r:id="rId10"/>
    <p:sldId id="263" r:id="rId1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07" autoAdjust="0"/>
    <p:restoredTop sz="79698" autoAdjust="0"/>
  </p:normalViewPr>
  <p:slideViewPr>
    <p:cSldViewPr snapToGrid="0">
      <p:cViewPr varScale="1">
        <p:scale>
          <a:sx n="93" d="100"/>
          <a:sy n="93" d="100"/>
        </p:scale>
        <p:origin x="12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BEFB7E5-A2A1-4C3B-82E9-19E848473FC7}" type="datetimeFigureOut">
              <a:rPr lang="en-US" smtClean="0"/>
              <a:t>6/13/2020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D06DDEA-EE11-4D4E-A382-2E7ED5693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80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30AAD-7D16-4580-90C2-C1D93A39CAE9}" type="datetimeFigureOut">
              <a:rPr lang="en-US" smtClean="0"/>
              <a:t>6/13/2020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EE988-535B-4381-9814-12B44EA7D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59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22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01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72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449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739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45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None/>
            </a:pPr>
            <a:endParaRPr lang="en-US" sz="2800" baseline="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None/>
            </a:pPr>
            <a:endParaRPr lang="en-US" sz="2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816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62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49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23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80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244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89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46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87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17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442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463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026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33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9659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16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243881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28571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896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2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F1133-3259-4C45-BABA-5B62D9C6F78D}" type="datetimeFigureOut">
              <a:rPr lang="en-US" smtClean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9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36373" y="1068821"/>
            <a:ext cx="9655271" cy="1641490"/>
          </a:xfrm>
        </p:spPr>
        <p:txBody>
          <a:bodyPr>
            <a:normAutofit/>
          </a:bodyPr>
          <a:lstStyle/>
          <a:p>
            <a:pPr algn="ctr"/>
            <a:r>
              <a:rPr lang="en-US" sz="6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Ashore</a:t>
            </a:r>
            <a:endParaRPr lang="en-US" sz="5600" i="1" cap="all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05389" y="4216066"/>
            <a:ext cx="7521934" cy="1940119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</a:t>
            </a:r>
            <a: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Bible Church</a:t>
            </a:r>
            <a:b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Pastor </a:t>
            </a:r>
            <a: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Duane Acree</a:t>
            </a:r>
            <a:b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6-14-2020</a:t>
            </a:r>
            <a:endParaRPr lang="en-US" sz="4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07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1056" y="511967"/>
            <a:ext cx="8911687" cy="1280890"/>
          </a:xfrm>
        </p:spPr>
        <p:txBody>
          <a:bodyPr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Acts 28:1-10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253" y="2432649"/>
            <a:ext cx="10233800" cy="404579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when they were escaped, then they knew that the island was called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Melita.2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the barbarous people shewed us no little kindness: for they kindled a fire, and received us every one, because of the present rain, and because of the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cold.3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when Paul had gathered a bundle of sticks, and laid them on the fire, there came a viper out of the heat, and fastened on his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hand.4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when the barbarians saw the venomous beast hang on his hand, they said among themselves, </a:t>
            </a:r>
          </a:p>
        </p:txBody>
      </p:sp>
    </p:spTree>
    <p:extLst>
      <p:ext uri="{BB962C8B-B14F-4D97-AF65-F5344CB8AC3E}">
        <p14:creationId xmlns:p14="http://schemas.microsoft.com/office/powerpoint/2010/main" val="187830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1056" y="511967"/>
            <a:ext cx="8911687" cy="1280890"/>
          </a:xfrm>
        </p:spPr>
        <p:txBody>
          <a:bodyPr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Acts 28:1-10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253" y="2432649"/>
            <a:ext cx="10233800" cy="404579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doubt this man is a murderer, whom, though he hath escaped the sea, yet vengeance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suffereth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not to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live.5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he shook off the beast into the fire, and felt no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harm.6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Howbeit they looked when he should have swollen, or fallen down dead suddenly: but after they had looked a great while, and saw no harm come to him, they changed their minds, and said that he was a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god.7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the same quarters were possessions of the chief man of the island, whose name was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Publius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who received us, and lodged us three days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courteously.8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it came to pass, </a:t>
            </a:r>
          </a:p>
        </p:txBody>
      </p:sp>
    </p:spTree>
    <p:extLst>
      <p:ext uri="{BB962C8B-B14F-4D97-AF65-F5344CB8AC3E}">
        <p14:creationId xmlns:p14="http://schemas.microsoft.com/office/powerpoint/2010/main" val="130269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1056" y="511967"/>
            <a:ext cx="8911687" cy="1280890"/>
          </a:xfrm>
        </p:spPr>
        <p:txBody>
          <a:bodyPr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Acts 28:1-10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253" y="2432649"/>
            <a:ext cx="10233800" cy="40457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father of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Publius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lay sick of a fever and of a bloody flux: to whom Paul entered in, and prayed, and laid his hands on him, and healed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him.9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 when this was done, others also, which had diseases in the island, came, and were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healed:10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Who also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honoured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us with many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honours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and when we departed, they laded us with such things as were necessary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3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11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347" y="134471"/>
            <a:ext cx="10538653" cy="664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1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5230" y="624110"/>
            <a:ext cx="9339383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Ashore</a:t>
            </a:r>
            <a:endParaRPr lang="en-US" sz="4800" cap="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2633133"/>
            <a:ext cx="8915400" cy="3427973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Certain island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Certain people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Certain miracles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lvl="1" indent="0">
              <a:buNone/>
            </a:pPr>
            <a:endParaRPr lang="en-US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51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8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8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272" y="624110"/>
            <a:ext cx="9874220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All Ashore</a:t>
            </a:r>
            <a:endParaRPr lang="en-US" sz="4800" cap="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4619" y="2122099"/>
            <a:ext cx="8921147" cy="4735902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Certain island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safe (27:26)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Melita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(refuge)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Malta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17ml x 9 1/4mw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Salmoneta</a:t>
            </a: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2" indent="0">
              <a:buNone/>
            </a:pPr>
            <a:endParaRPr lang="en-US" sz="2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98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645" y="624110"/>
            <a:ext cx="9856967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Ashore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468" y="2079812"/>
            <a:ext cx="10325820" cy="4611361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Certain people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barbarous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					Romans 1:14	</a:t>
            </a: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benevolent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religious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hospitable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courteous</a:t>
            </a:r>
          </a:p>
          <a:p>
            <a:pPr marL="914400" lvl="2" indent="0">
              <a:buNone/>
            </a:pPr>
            <a:endParaRPr lang="en-US" sz="3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65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6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6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6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645" y="624110"/>
            <a:ext cx="9856967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Ashore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468" y="2650387"/>
            <a:ext cx="10325820" cy="4040786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Certain miracles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27:22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27:26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Paul / viper						    Mark 16:16-18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father / fever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diseases /healed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90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580" y="653143"/>
            <a:ext cx="9532190" cy="1334277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  <a:endParaRPr lang="en-US" sz="4800" i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8579" y="2679117"/>
            <a:ext cx="10008081" cy="2911249"/>
          </a:xfrm>
        </p:spPr>
        <p:txBody>
          <a:bodyPr/>
          <a:lstStyle/>
          <a:p>
            <a:pPr marL="0" lvl="0" indent="0" defTabSz="685800">
              <a:spcBef>
                <a:spcPts val="750"/>
              </a:spcBef>
              <a:buNone/>
              <a:defRPr/>
            </a:pP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A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Church desiring to help </a:t>
            </a: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people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find their purpose in life, </a:t>
            </a: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expanding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kingdom </a:t>
            </a: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through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ministry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33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21836</TotalTime>
  <Words>367</Words>
  <Application>Microsoft Office PowerPoint</Application>
  <PresentationFormat>Widescreen</PresentationFormat>
  <Paragraphs>45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Verdana</vt:lpstr>
      <vt:lpstr>Wingdings</vt:lpstr>
      <vt:lpstr>Wingdings 3</vt:lpstr>
      <vt:lpstr>Wisp</vt:lpstr>
      <vt:lpstr>All Ashore</vt:lpstr>
      <vt:lpstr>Acts 28:1-10</vt:lpstr>
      <vt:lpstr>Acts 28:1-10</vt:lpstr>
      <vt:lpstr>Acts 28:1-10</vt:lpstr>
      <vt:lpstr>PowerPoint Presentation</vt:lpstr>
      <vt:lpstr>All Ashore</vt:lpstr>
      <vt:lpstr>   All Ashore</vt:lpstr>
      <vt:lpstr>All Ashore</vt:lpstr>
      <vt:lpstr>All Ashore</vt:lpstr>
      <vt:lpstr>Cornerstone Bible Church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of Acts</dc:title>
  <dc:creator>Duane Acree</dc:creator>
  <cp:lastModifiedBy>MW</cp:lastModifiedBy>
  <cp:revision>671</cp:revision>
  <cp:lastPrinted>2020-06-05T00:50:33Z</cp:lastPrinted>
  <dcterms:created xsi:type="dcterms:W3CDTF">2018-06-30T21:06:09Z</dcterms:created>
  <dcterms:modified xsi:type="dcterms:W3CDTF">2020-06-14T14:08:48Z</dcterms:modified>
</cp:coreProperties>
</file>