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96" r:id="rId1"/>
  </p:sldMasterIdLst>
  <p:notesMasterIdLst>
    <p:notesMasterId r:id="rId12"/>
  </p:notesMasterIdLst>
  <p:handoutMasterIdLst>
    <p:handoutMasterId r:id="rId13"/>
  </p:handoutMasterIdLst>
  <p:sldIdLst>
    <p:sldId id="256" r:id="rId2"/>
    <p:sldId id="367" r:id="rId3"/>
    <p:sldId id="373" r:id="rId4"/>
    <p:sldId id="374" r:id="rId5"/>
    <p:sldId id="375" r:id="rId6"/>
    <p:sldId id="355" r:id="rId7"/>
    <p:sldId id="376" r:id="rId8"/>
    <p:sldId id="377" r:id="rId9"/>
    <p:sldId id="378" r:id="rId10"/>
    <p:sldId id="262" r:id="rId11"/>
  </p:sldIdLst>
  <p:sldSz cx="9144000" cy="6858000" type="screen4x3"/>
  <p:notesSz cx="7010400" cy="92964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835" autoAdjust="0"/>
    <p:restoredTop sz="72246" autoAdjust="0"/>
  </p:normalViewPr>
  <p:slideViewPr>
    <p:cSldViewPr>
      <p:cViewPr varScale="1">
        <p:scale>
          <a:sx n="72" d="100"/>
          <a:sy n="72" d="100"/>
        </p:scale>
        <p:origin x="1181" y="58"/>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handoutMaster" Target="handoutMasters/handoutMaster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notesMaster" Target="notesMasters/notesMaster1.xml"/><Relationship Id="rId17"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viewProps" Target="view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presProps" Target="pres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4820"/>
          </a:xfrm>
          <a:prstGeom prst="rect">
            <a:avLst/>
          </a:prstGeom>
        </p:spPr>
        <p:txBody>
          <a:bodyPr vert="horz" lIns="92656" tIns="46328" rIns="92656" bIns="46328" rtlCol="0"/>
          <a:lstStyle>
            <a:lvl1pPr algn="l">
              <a:defRPr sz="1200"/>
            </a:lvl1pPr>
          </a:lstStyle>
          <a:p>
            <a:endParaRPr lang="en-US" dirty="0"/>
          </a:p>
        </p:txBody>
      </p:sp>
      <p:sp>
        <p:nvSpPr>
          <p:cNvPr id="3" name="Date Placeholder 2"/>
          <p:cNvSpPr>
            <a:spLocks noGrp="1"/>
          </p:cNvSpPr>
          <p:nvPr>
            <p:ph type="dt" sz="quarter" idx="1"/>
          </p:nvPr>
        </p:nvSpPr>
        <p:spPr>
          <a:xfrm>
            <a:off x="3970938" y="0"/>
            <a:ext cx="3037840" cy="464820"/>
          </a:xfrm>
          <a:prstGeom prst="rect">
            <a:avLst/>
          </a:prstGeom>
        </p:spPr>
        <p:txBody>
          <a:bodyPr vert="horz" lIns="92656" tIns="46328" rIns="92656" bIns="46328" rtlCol="0"/>
          <a:lstStyle>
            <a:lvl1pPr algn="r">
              <a:defRPr sz="1200"/>
            </a:lvl1pPr>
          </a:lstStyle>
          <a:p>
            <a:fld id="{1AC3C7E0-8BAE-4EBF-8DE3-6DEDA76C3B26}" type="datetimeFigureOut">
              <a:rPr lang="en-US" smtClean="0"/>
              <a:pPr/>
              <a:t>6/20/2020</a:t>
            </a:fld>
            <a:endParaRPr lang="en-US" dirty="0"/>
          </a:p>
        </p:txBody>
      </p:sp>
      <p:sp>
        <p:nvSpPr>
          <p:cNvPr id="4" name="Footer Placeholder 3"/>
          <p:cNvSpPr>
            <a:spLocks noGrp="1"/>
          </p:cNvSpPr>
          <p:nvPr>
            <p:ph type="ftr" sz="quarter" idx="2"/>
          </p:nvPr>
        </p:nvSpPr>
        <p:spPr>
          <a:xfrm>
            <a:off x="0" y="8829967"/>
            <a:ext cx="3037840" cy="464820"/>
          </a:xfrm>
          <a:prstGeom prst="rect">
            <a:avLst/>
          </a:prstGeom>
        </p:spPr>
        <p:txBody>
          <a:bodyPr vert="horz" lIns="92656" tIns="46328" rIns="92656" bIns="46328" rtlCol="0" anchor="b"/>
          <a:lstStyle>
            <a:lvl1pPr algn="l">
              <a:defRPr sz="1200"/>
            </a:lvl1pPr>
          </a:lstStyle>
          <a:p>
            <a:endParaRPr lang="en-US" dirty="0"/>
          </a:p>
        </p:txBody>
      </p:sp>
      <p:sp>
        <p:nvSpPr>
          <p:cNvPr id="5" name="Slide Number Placeholder 4"/>
          <p:cNvSpPr>
            <a:spLocks noGrp="1"/>
          </p:cNvSpPr>
          <p:nvPr>
            <p:ph type="sldNum" sz="quarter" idx="3"/>
          </p:nvPr>
        </p:nvSpPr>
        <p:spPr>
          <a:xfrm>
            <a:off x="3970938" y="8829967"/>
            <a:ext cx="3037840" cy="464820"/>
          </a:xfrm>
          <a:prstGeom prst="rect">
            <a:avLst/>
          </a:prstGeom>
        </p:spPr>
        <p:txBody>
          <a:bodyPr vert="horz" lIns="92656" tIns="46328" rIns="92656" bIns="46328" rtlCol="0" anchor="b"/>
          <a:lstStyle>
            <a:lvl1pPr algn="r">
              <a:defRPr sz="1200"/>
            </a:lvl1pPr>
          </a:lstStyle>
          <a:p>
            <a:fld id="{637445AC-B61D-4BA7-AA96-47F10B5CE306}" type="slidenum">
              <a:rPr lang="en-US" smtClean="0"/>
              <a:pPr/>
              <a:t>‹#›</a:t>
            </a:fld>
            <a:endParaRPr lang="en-US" dirty="0"/>
          </a:p>
        </p:txBody>
      </p:sp>
    </p:spTree>
    <p:extLst>
      <p:ext uri="{BB962C8B-B14F-4D97-AF65-F5344CB8AC3E}">
        <p14:creationId xmlns:p14="http://schemas.microsoft.com/office/powerpoint/2010/main" val="2491565115"/>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8475" cy="466725"/>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970338" y="0"/>
            <a:ext cx="3038475" cy="466725"/>
          </a:xfrm>
          <a:prstGeom prst="rect">
            <a:avLst/>
          </a:prstGeom>
        </p:spPr>
        <p:txBody>
          <a:bodyPr vert="horz" lIns="91440" tIns="45720" rIns="91440" bIns="45720" rtlCol="0"/>
          <a:lstStyle>
            <a:lvl1pPr algn="r">
              <a:defRPr sz="1200"/>
            </a:lvl1pPr>
          </a:lstStyle>
          <a:p>
            <a:fld id="{451C18B6-4D78-4C5C-926B-17ECC5D2A023}" type="datetimeFigureOut">
              <a:rPr lang="en-US" smtClean="0"/>
              <a:t>6/20/2020</a:t>
            </a:fld>
            <a:endParaRPr lang="en-US"/>
          </a:p>
        </p:txBody>
      </p:sp>
      <p:sp>
        <p:nvSpPr>
          <p:cNvPr id="4" name="Slide Image Placeholder 3"/>
          <p:cNvSpPr>
            <a:spLocks noGrp="1" noRot="1" noChangeAspect="1"/>
          </p:cNvSpPr>
          <p:nvPr>
            <p:ph type="sldImg" idx="2"/>
          </p:nvPr>
        </p:nvSpPr>
        <p:spPr>
          <a:xfrm>
            <a:off x="1414463" y="1162050"/>
            <a:ext cx="4181475" cy="31369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701675" y="4473575"/>
            <a:ext cx="5607050" cy="3660775"/>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829675"/>
            <a:ext cx="3038475" cy="466725"/>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970338" y="8829675"/>
            <a:ext cx="3038475" cy="466725"/>
          </a:xfrm>
          <a:prstGeom prst="rect">
            <a:avLst/>
          </a:prstGeom>
        </p:spPr>
        <p:txBody>
          <a:bodyPr vert="horz" lIns="91440" tIns="45720" rIns="91440" bIns="45720" rtlCol="0" anchor="b"/>
          <a:lstStyle>
            <a:lvl1pPr algn="r">
              <a:defRPr sz="1200"/>
            </a:lvl1pPr>
          </a:lstStyle>
          <a:p>
            <a:fld id="{CF4D0D90-7C02-424D-B677-37F711139298}" type="slidenum">
              <a:rPr lang="en-US" smtClean="0"/>
              <a:t>‹#›</a:t>
            </a:fld>
            <a:endParaRPr lang="en-US"/>
          </a:p>
        </p:txBody>
      </p:sp>
    </p:spTree>
    <p:extLst>
      <p:ext uri="{BB962C8B-B14F-4D97-AF65-F5344CB8AC3E}">
        <p14:creationId xmlns:p14="http://schemas.microsoft.com/office/powerpoint/2010/main" val="101171877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CF4D0D90-7C02-424D-B677-37F711139298}" type="slidenum">
              <a:rPr lang="en-US" smtClean="0"/>
              <a:t>1</a:t>
            </a:fld>
            <a:endParaRPr lang="en-US"/>
          </a:p>
        </p:txBody>
      </p:sp>
    </p:spTree>
    <p:extLst>
      <p:ext uri="{BB962C8B-B14F-4D97-AF65-F5344CB8AC3E}">
        <p14:creationId xmlns:p14="http://schemas.microsoft.com/office/powerpoint/2010/main" val="377319952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0" u="none" strike="noStrike" kern="1200" dirty="0" smtClean="0">
                <a:solidFill>
                  <a:schemeClr val="tx1"/>
                </a:solidFill>
                <a:effectLst/>
                <a:latin typeface="+mn-lt"/>
                <a:ea typeface="+mn-ea"/>
                <a:cs typeface="+mn-cs"/>
              </a:rPr>
              <a:t>He was bold in spite of opposition (v. 2), accurate with his message (v. 3), pure in his motives (v. 3), honest in his methods (v. 3), not a man-pleaser (v. 4), but a God-pleaser (v. 4), truthful (v. 5), not greedy (v. 5), not egotistical (v. 6), not authoritarian (v. 6), gentle (v. 7), unselfish (v. 7), affectionate (v. 8), transparent (v. 8), hardworking (v. 9), devoted to God (v. 10), upright toward others (v. 10), blameless in his own eyes (v. 10), earnest in his instruction (v. 11), and purposeful in his objective (v. 12). As such he is a model for all who deliver the gospel.</a:t>
            </a:r>
            <a:endParaRPr lang="en-US" dirty="0"/>
          </a:p>
        </p:txBody>
      </p:sp>
      <p:sp>
        <p:nvSpPr>
          <p:cNvPr id="4" name="Slide Number Placeholder 3"/>
          <p:cNvSpPr>
            <a:spLocks noGrp="1"/>
          </p:cNvSpPr>
          <p:nvPr>
            <p:ph type="sldNum" sz="quarter" idx="10"/>
          </p:nvPr>
        </p:nvSpPr>
        <p:spPr/>
        <p:txBody>
          <a:bodyPr/>
          <a:lstStyle/>
          <a:p>
            <a:fld id="{CF4D0D90-7C02-424D-B677-37F711139298}" type="slidenum">
              <a:rPr lang="en-US" smtClean="0"/>
              <a:t>6</a:t>
            </a:fld>
            <a:endParaRPr lang="en-US"/>
          </a:p>
        </p:txBody>
      </p:sp>
    </p:spTree>
    <p:extLst>
      <p:ext uri="{BB962C8B-B14F-4D97-AF65-F5344CB8AC3E}">
        <p14:creationId xmlns:p14="http://schemas.microsoft.com/office/powerpoint/2010/main" val="303186082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0" u="none" strike="noStrike" kern="1200" dirty="0" smtClean="0">
                <a:solidFill>
                  <a:schemeClr val="tx1"/>
                </a:solidFill>
                <a:effectLst/>
                <a:latin typeface="+mn-lt"/>
                <a:ea typeface="+mn-ea"/>
                <a:cs typeface="+mn-cs"/>
              </a:rPr>
              <a:t>He was bold in spite of opposition (v. 2), accurate with his message (v. 3), pure in his motives (v. 3), honest in his methods (v. 3), not a man-pleaser (v. 4), but a God-pleaser (v. 4), truthful (v. 5), not greedy (v. 5), not egotistical (v. 6), not authoritarian (v. 6), gentle (v. 7), unselfish (v. 7), affectionate (v. 8), transparent (v. 8), hardworking (v. 9), devoted to God (v. 10), upright toward others (v. 10), blameless in his own eyes (v. 10), earnest in his instruction (v. 11), and purposeful in his objective (v. 12). As such he is a model for all who deliver the gospel.</a:t>
            </a:r>
            <a:endParaRPr lang="en-US" dirty="0"/>
          </a:p>
        </p:txBody>
      </p:sp>
      <p:sp>
        <p:nvSpPr>
          <p:cNvPr id="4" name="Slide Number Placeholder 3"/>
          <p:cNvSpPr>
            <a:spLocks noGrp="1"/>
          </p:cNvSpPr>
          <p:nvPr>
            <p:ph type="sldNum" sz="quarter" idx="10"/>
          </p:nvPr>
        </p:nvSpPr>
        <p:spPr/>
        <p:txBody>
          <a:bodyPr/>
          <a:lstStyle/>
          <a:p>
            <a:fld id="{CF4D0D90-7C02-424D-B677-37F711139298}" type="slidenum">
              <a:rPr lang="en-US" smtClean="0"/>
              <a:t>7</a:t>
            </a:fld>
            <a:endParaRPr lang="en-US"/>
          </a:p>
        </p:txBody>
      </p:sp>
    </p:spTree>
    <p:extLst>
      <p:ext uri="{BB962C8B-B14F-4D97-AF65-F5344CB8AC3E}">
        <p14:creationId xmlns:p14="http://schemas.microsoft.com/office/powerpoint/2010/main" val="213920831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0" u="none" strike="noStrike" kern="1200" dirty="0" smtClean="0">
                <a:solidFill>
                  <a:schemeClr val="tx1"/>
                </a:solidFill>
                <a:effectLst/>
                <a:latin typeface="+mn-lt"/>
                <a:ea typeface="+mn-ea"/>
                <a:cs typeface="+mn-cs"/>
              </a:rPr>
              <a:t>He was bold in spite of opposition (v. 2), accurate with his message (v. 3), pure in his motives (v. 3), honest in his methods (v. 3), not a man-pleaser (v. 4), but a God-pleaser (v. 4), truthful (v. 5), not greedy (v. 5), not egotistical (v. 6), not authoritarian (v. 6), gentle (v. 7), unselfish (v. 7), affectionate (v. 8), transparent (v. 8), hardworking (v. 9), devoted to God (v. 10), upright toward others (v. 10), blameless in his own eyes (v. 10), earnest in his instruction (v. 11), and purposeful in his objective (v. 12). As such he is a model for all who deliver the gospel.</a:t>
            </a:r>
            <a:endParaRPr lang="en-US" dirty="0"/>
          </a:p>
        </p:txBody>
      </p:sp>
      <p:sp>
        <p:nvSpPr>
          <p:cNvPr id="4" name="Slide Number Placeholder 3"/>
          <p:cNvSpPr>
            <a:spLocks noGrp="1"/>
          </p:cNvSpPr>
          <p:nvPr>
            <p:ph type="sldNum" sz="quarter" idx="10"/>
          </p:nvPr>
        </p:nvSpPr>
        <p:spPr/>
        <p:txBody>
          <a:bodyPr/>
          <a:lstStyle/>
          <a:p>
            <a:fld id="{CF4D0D90-7C02-424D-B677-37F711139298}" type="slidenum">
              <a:rPr lang="en-US" smtClean="0"/>
              <a:t>8</a:t>
            </a:fld>
            <a:endParaRPr lang="en-US"/>
          </a:p>
        </p:txBody>
      </p:sp>
    </p:spTree>
    <p:extLst>
      <p:ext uri="{BB962C8B-B14F-4D97-AF65-F5344CB8AC3E}">
        <p14:creationId xmlns:p14="http://schemas.microsoft.com/office/powerpoint/2010/main" val="42437741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0" u="none" strike="noStrike" kern="1200" dirty="0" smtClean="0">
                <a:solidFill>
                  <a:schemeClr val="tx1"/>
                </a:solidFill>
                <a:effectLst/>
                <a:latin typeface="+mn-lt"/>
                <a:ea typeface="+mn-ea"/>
                <a:cs typeface="+mn-cs"/>
              </a:rPr>
              <a:t>He was bold in spite of opposition (v. 2), accurate with his message (v. 3), pure in his motives (v. 3), honest in his methods (v. 3), not a man-pleaser (v. 4), but a God-pleaser (v. 4), truthful (v. 5), not greedy (v. 5), not egotistical (v. 6), not authoritarian (v. 6), gentle (v. 7), unselfish (v. 7), affectionate (v. 8), transparent (v. 8), hardworking (v. 9), devoted to God (v. 10), upright toward others (v. 10), blameless in his own eyes (v. 10), earnest in his instruction (v. 11), and purposeful in his objective (v. 12). As such he is a model for all who deliver the gospel.</a:t>
            </a:r>
            <a:endParaRPr lang="en-US" dirty="0"/>
          </a:p>
        </p:txBody>
      </p:sp>
      <p:sp>
        <p:nvSpPr>
          <p:cNvPr id="4" name="Slide Number Placeholder 3"/>
          <p:cNvSpPr>
            <a:spLocks noGrp="1"/>
          </p:cNvSpPr>
          <p:nvPr>
            <p:ph type="sldNum" sz="quarter" idx="10"/>
          </p:nvPr>
        </p:nvSpPr>
        <p:spPr/>
        <p:txBody>
          <a:bodyPr/>
          <a:lstStyle/>
          <a:p>
            <a:fld id="{CF4D0D90-7C02-424D-B677-37F711139298}" type="slidenum">
              <a:rPr lang="en-US" smtClean="0"/>
              <a:t>9</a:t>
            </a:fld>
            <a:endParaRPr lang="en-US"/>
          </a:p>
        </p:txBody>
      </p:sp>
    </p:spTree>
    <p:extLst>
      <p:ext uri="{BB962C8B-B14F-4D97-AF65-F5344CB8AC3E}">
        <p14:creationId xmlns:p14="http://schemas.microsoft.com/office/powerpoint/2010/main" val="421297781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9" name="Subtitle 8"/>
          <p:cNvSpPr>
            <a:spLocks noGrp="1"/>
          </p:cNvSpPr>
          <p:nvPr>
            <p:ph type="subTitle" idx="1"/>
          </p:nvPr>
        </p:nvSpPr>
        <p:spPr>
          <a:xfrm>
            <a:off x="457200" y="3699804"/>
            <a:ext cx="8305800" cy="1143000"/>
          </a:xfrm>
        </p:spPr>
        <p:txBody>
          <a:bodyPr>
            <a:noAutofit/>
          </a:bodyPr>
          <a:lstStyle>
            <a:lvl1pPr marL="0" indent="0" algn="ctr">
              <a:buNone/>
              <a:defRPr sz="2200" spc="100" baseline="0">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smtClean="0"/>
              <a:t>Click to edit Master subtitle style</a:t>
            </a:r>
            <a:endParaRPr kumimoji="0" lang="en-US"/>
          </a:p>
        </p:txBody>
      </p:sp>
      <p:sp>
        <p:nvSpPr>
          <p:cNvPr id="28" name="Title 27"/>
          <p:cNvSpPr>
            <a:spLocks noGrp="1"/>
          </p:cNvSpPr>
          <p:nvPr>
            <p:ph type="ctrTitle"/>
          </p:nvPr>
        </p:nvSpPr>
        <p:spPr>
          <a:xfrm>
            <a:off x="457200" y="1433732"/>
            <a:ext cx="8305800" cy="1981200"/>
          </a:xfrm>
          <a:ln w="6350" cap="rnd">
            <a:noFill/>
          </a:ln>
        </p:spPr>
        <p:txBody>
          <a:bodyPr anchor="b" anchorCtr="0">
            <a:noAutofit/>
          </a:bodyPr>
          <a:lstStyle>
            <a:lvl1pPr algn="ctr">
              <a:defRPr lang="en-US" sz="4800" b="0" dirty="0">
                <a:ln w="3200">
                  <a:solidFill>
                    <a:schemeClr val="bg2">
                      <a:shade val="75000"/>
                      <a:alpha val="25000"/>
                    </a:schemeClr>
                  </a:solidFill>
                  <a:prstDash val="solid"/>
                  <a:round/>
                </a:ln>
                <a:solidFill>
                  <a:srgbClr val="F9F9F9"/>
                </a:solidFill>
                <a:effectLst>
                  <a:innerShdw blurRad="50800" dist="25400" dir="13500000">
                    <a:srgbClr val="000000">
                      <a:alpha val="70000"/>
                    </a:srgbClr>
                  </a:innerShdw>
                </a:effectLst>
              </a:defRPr>
            </a:lvl1pPr>
          </a:lstStyle>
          <a:p>
            <a:r>
              <a:rPr kumimoji="0" lang="en-US" smtClean="0"/>
              <a:t>Click to edit Master title style</a:t>
            </a:r>
            <a:endParaRPr kumimoji="0" lang="en-US"/>
          </a:p>
        </p:txBody>
      </p:sp>
      <p:cxnSp>
        <p:nvCxnSpPr>
          <p:cNvPr id="8" name="Straight Connector 7"/>
          <p:cNvCxnSpPr/>
          <p:nvPr/>
        </p:nvCxnSpPr>
        <p:spPr>
          <a:xfrm>
            <a:off x="1463626" y="3550126"/>
            <a:ext cx="2971800" cy="1588"/>
          </a:xfrm>
          <a:prstGeom prst="line">
            <a:avLst/>
          </a:prstGeom>
          <a:ln w="9525" cap="flat" cmpd="sng" algn="ctr">
            <a:solidFill>
              <a:schemeClr val="bg2">
                <a:tint val="20000"/>
              </a:schemeClr>
            </a:solidFill>
            <a:prstDash val="solid"/>
          </a:ln>
          <a:effectLst>
            <a:outerShdw blurRad="31750" dir="2700000" algn="tl" rotWithShape="0">
              <a:srgbClr val="000000">
                <a:alpha val="55000"/>
              </a:srgbClr>
            </a:outerShdw>
          </a:effectLst>
        </p:spPr>
        <p:style>
          <a:lnRef idx="1">
            <a:schemeClr val="accent1"/>
          </a:lnRef>
          <a:fillRef idx="0">
            <a:schemeClr val="accent1"/>
          </a:fillRef>
          <a:effectRef idx="0">
            <a:schemeClr val="accent1"/>
          </a:effectRef>
          <a:fontRef idx="minor">
            <a:schemeClr val="tx1"/>
          </a:fontRef>
        </p:style>
      </p:cxnSp>
      <p:cxnSp>
        <p:nvCxnSpPr>
          <p:cNvPr id="13" name="Straight Connector 12"/>
          <p:cNvCxnSpPr/>
          <p:nvPr/>
        </p:nvCxnSpPr>
        <p:spPr>
          <a:xfrm>
            <a:off x="4708574" y="3550126"/>
            <a:ext cx="2971800" cy="1588"/>
          </a:xfrm>
          <a:prstGeom prst="line">
            <a:avLst/>
          </a:prstGeom>
          <a:ln w="9525" cap="flat" cmpd="sng" algn="ctr">
            <a:solidFill>
              <a:schemeClr val="bg2">
                <a:tint val="20000"/>
              </a:schemeClr>
            </a:solidFill>
            <a:prstDash val="solid"/>
          </a:ln>
          <a:effectLst>
            <a:outerShdw blurRad="31750" dir="2700000" algn="tl" rotWithShape="0">
              <a:srgbClr val="000000">
                <a:alpha val="55000"/>
              </a:srgbClr>
            </a:outerShdw>
          </a:effectLst>
        </p:spPr>
        <p:style>
          <a:lnRef idx="1">
            <a:schemeClr val="accent1"/>
          </a:lnRef>
          <a:fillRef idx="0">
            <a:schemeClr val="accent1"/>
          </a:fillRef>
          <a:effectRef idx="0">
            <a:schemeClr val="accent1"/>
          </a:effectRef>
          <a:fontRef idx="minor">
            <a:schemeClr val="tx1"/>
          </a:fontRef>
        </p:style>
      </p:cxnSp>
      <p:sp>
        <p:nvSpPr>
          <p:cNvPr id="14" name="Oval 13"/>
          <p:cNvSpPr/>
          <p:nvPr/>
        </p:nvSpPr>
        <p:spPr>
          <a:xfrm>
            <a:off x="4540348" y="3526302"/>
            <a:ext cx="45720" cy="45720"/>
          </a:xfrm>
          <a:prstGeom prst="ellipse">
            <a:avLst/>
          </a:prstGeom>
          <a:effectLst>
            <a:outerShdw blurRad="31750" dir="2700000" algn="tl" rotWithShape="0">
              <a:srgbClr val="000000">
                <a:alpha val="55000"/>
              </a:srgbClr>
            </a:outerShdw>
          </a:effectLst>
        </p:spPr>
        <p:style>
          <a:lnRef idx="2">
            <a:schemeClr val="accent2"/>
          </a:lnRef>
          <a:fillRef idx="1">
            <a:schemeClr val="accent2"/>
          </a:fillRef>
          <a:effectRef idx="0">
            <a:schemeClr val="accent2"/>
          </a:effectRef>
          <a:fontRef idx="minor">
            <a:schemeClr val="lt1"/>
          </a:fontRef>
        </p:style>
        <p:txBody>
          <a:bodyPr rtlCol="0" anchor="ctr"/>
          <a:lstStyle/>
          <a:p>
            <a:pPr algn="ctr" eaLnBrk="1" latinLnBrk="0" hangingPunct="1"/>
            <a:endParaRPr kumimoji="0" lang="en-US" dirty="0"/>
          </a:p>
        </p:txBody>
      </p:sp>
      <p:sp>
        <p:nvSpPr>
          <p:cNvPr id="15" name="Date Placeholder 14"/>
          <p:cNvSpPr>
            <a:spLocks noGrp="1"/>
          </p:cNvSpPr>
          <p:nvPr>
            <p:ph type="dt" sz="half" idx="10"/>
          </p:nvPr>
        </p:nvSpPr>
        <p:spPr/>
        <p:txBody>
          <a:bodyPr/>
          <a:lstStyle/>
          <a:p>
            <a:fld id="{C707B5D4-6B15-48AD-A827-2CDDDCF824F0}" type="datetimeFigureOut">
              <a:rPr lang="en-US" smtClean="0"/>
              <a:pPr/>
              <a:t>6/20/2020</a:t>
            </a:fld>
            <a:endParaRPr lang="en-US" dirty="0"/>
          </a:p>
        </p:txBody>
      </p:sp>
      <p:sp>
        <p:nvSpPr>
          <p:cNvPr id="16" name="Slide Number Placeholder 15"/>
          <p:cNvSpPr>
            <a:spLocks noGrp="1"/>
          </p:cNvSpPr>
          <p:nvPr>
            <p:ph type="sldNum" sz="quarter" idx="11"/>
          </p:nvPr>
        </p:nvSpPr>
        <p:spPr/>
        <p:txBody>
          <a:bodyPr/>
          <a:lstStyle/>
          <a:p>
            <a:fld id="{A903859A-8C81-426C-A247-E5DF2CF47199}" type="slidenum">
              <a:rPr lang="en-US" smtClean="0"/>
              <a:pPr/>
              <a:t>‹#›</a:t>
            </a:fld>
            <a:endParaRPr lang="en-US" dirty="0"/>
          </a:p>
        </p:txBody>
      </p:sp>
      <p:sp>
        <p:nvSpPr>
          <p:cNvPr id="17" name="Footer Placeholder 16"/>
          <p:cNvSpPr>
            <a:spLocks noGrp="1"/>
          </p:cNvSpPr>
          <p:nvPr>
            <p:ph type="ftr" sz="quarter" idx="12"/>
          </p:nvPr>
        </p:nvSpPr>
        <p:spPr/>
        <p:txBody>
          <a:bodyPr/>
          <a:lstStyle/>
          <a:p>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9" name="Content Placeholder 8"/>
          <p:cNvSpPr>
            <a:spLocks noGrp="1"/>
          </p:cNvSpPr>
          <p:nvPr>
            <p:ph idx="1"/>
          </p:nvPr>
        </p:nvSpPr>
        <p:spPr>
          <a:xfrm>
            <a:off x="457200" y="1524000"/>
            <a:ext cx="8229600" cy="45720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4" name="Date Placeholder 13"/>
          <p:cNvSpPr>
            <a:spLocks noGrp="1"/>
          </p:cNvSpPr>
          <p:nvPr>
            <p:ph type="dt" sz="half" idx="14"/>
          </p:nvPr>
        </p:nvSpPr>
        <p:spPr/>
        <p:txBody>
          <a:bodyPr/>
          <a:lstStyle/>
          <a:p>
            <a:fld id="{C707B5D4-6B15-48AD-A827-2CDDDCF824F0}" type="datetimeFigureOut">
              <a:rPr lang="en-US" smtClean="0"/>
              <a:pPr/>
              <a:t>6/20/2020</a:t>
            </a:fld>
            <a:endParaRPr lang="en-US" dirty="0"/>
          </a:p>
        </p:txBody>
      </p:sp>
      <p:sp>
        <p:nvSpPr>
          <p:cNvPr id="15" name="Slide Number Placeholder 14"/>
          <p:cNvSpPr>
            <a:spLocks noGrp="1"/>
          </p:cNvSpPr>
          <p:nvPr>
            <p:ph type="sldNum" sz="quarter" idx="15"/>
          </p:nvPr>
        </p:nvSpPr>
        <p:spPr/>
        <p:txBody>
          <a:bodyPr/>
          <a:lstStyle>
            <a:lvl1pPr algn="ctr">
              <a:defRPr/>
            </a:lvl1pPr>
          </a:lstStyle>
          <a:p>
            <a:fld id="{A903859A-8C81-426C-A247-E5DF2CF47199}" type="slidenum">
              <a:rPr lang="en-US" smtClean="0"/>
              <a:pPr/>
              <a:t>‹#›</a:t>
            </a:fld>
            <a:endParaRPr lang="en-US" dirty="0"/>
          </a:p>
        </p:txBody>
      </p:sp>
      <p:sp>
        <p:nvSpPr>
          <p:cNvPr id="16" name="Footer Placeholder 15"/>
          <p:cNvSpPr>
            <a:spLocks noGrp="1"/>
          </p:cNvSpPr>
          <p:nvPr>
            <p:ph type="ftr" sz="quarter" idx="16"/>
          </p:nvPr>
        </p:nvSpPr>
        <p:spPr/>
        <p:txBody>
          <a:bodyPr/>
          <a:lstStyle/>
          <a:p>
            <a:endParaRPr lang="en-US" dirty="0"/>
          </a:p>
        </p:txBody>
      </p:sp>
      <p:sp>
        <p:nvSpPr>
          <p:cNvPr id="17" name="Title 16"/>
          <p:cNvSpPr>
            <a:spLocks noGrp="1"/>
          </p:cNvSpPr>
          <p:nvPr>
            <p:ph type="title"/>
          </p:nvPr>
        </p:nvSpPr>
        <p:spPr/>
        <p:txBody>
          <a:bodyPr rtlCol="0" anchor="b" anchorCtr="0"/>
          <a:lstStyle/>
          <a:p>
            <a:r>
              <a:rPr kumimoji="0" lang="en-US" smtClean="0"/>
              <a:t>Click to edit Master title style</a:t>
            </a:r>
            <a:endParaRPr kumimoji="0"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4" name="Date Placeholder 3"/>
          <p:cNvSpPr>
            <a:spLocks noGrp="1"/>
          </p:cNvSpPr>
          <p:nvPr>
            <p:ph type="dt" sz="half" idx="10"/>
          </p:nvPr>
        </p:nvSpPr>
        <p:spPr/>
        <p:txBody>
          <a:bodyPr/>
          <a:lstStyle/>
          <a:p>
            <a:fld id="{C707B5D4-6B15-48AD-A827-2CDDDCF824F0}" type="datetimeFigureOut">
              <a:rPr lang="en-US" smtClean="0"/>
              <a:pPr/>
              <a:t>6/20/2020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A903859A-8C81-426C-A247-E5DF2CF47199}" type="slidenum">
              <a:rPr lang="en-US" smtClean="0"/>
              <a:pPr/>
              <a:t>‹#›</a:t>
            </a:fld>
            <a:endParaRPr lang="en-US" dirty="0"/>
          </a:p>
        </p:txBody>
      </p:sp>
      <p:sp>
        <p:nvSpPr>
          <p:cNvPr id="2" name="Title 1"/>
          <p:cNvSpPr>
            <a:spLocks noGrp="1"/>
          </p:cNvSpPr>
          <p:nvPr>
            <p:ph type="title"/>
          </p:nvPr>
        </p:nvSpPr>
        <p:spPr>
          <a:xfrm>
            <a:off x="685800" y="3505200"/>
            <a:ext cx="7924800" cy="1371600"/>
          </a:xfrm>
        </p:spPr>
        <p:txBody>
          <a:bodyPr>
            <a:noAutofit/>
          </a:bodyPr>
          <a:lstStyle>
            <a:lvl1pPr algn="l" rtl="0">
              <a:spcBef>
                <a:spcPct val="0"/>
              </a:spcBef>
              <a:buNone/>
              <a:defRPr lang="en-US" sz="4800" b="0" dirty="0">
                <a:ln w="3200">
                  <a:solidFill>
                    <a:schemeClr val="bg2">
                      <a:shade val="25000"/>
                      <a:alpha val="25000"/>
                    </a:schemeClr>
                  </a:solidFill>
                  <a:prstDash val="solid"/>
                  <a:round/>
                </a:ln>
                <a:solidFill>
                  <a:srgbClr val="F9F9F9"/>
                </a:solidFill>
                <a:effectLst>
                  <a:innerShdw blurRad="38100" dist="25400" dir="13500000">
                    <a:prstClr val="black">
                      <a:alpha val="70000"/>
                    </a:prstClr>
                  </a:innerShdw>
                </a:effectLst>
              </a:defRPr>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685800" y="4958864"/>
            <a:ext cx="7924800" cy="984736"/>
          </a:xfrm>
        </p:spPr>
        <p:txBody>
          <a:bodyPr anchor="t"/>
          <a:lstStyle>
            <a:lvl1pPr marL="0" indent="0">
              <a:buNone/>
              <a:defRPr sz="2000" spc="100" baseline="0">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smtClean="0"/>
              <a:t>Click to edit Master text styles</a:t>
            </a:r>
          </a:p>
        </p:txBody>
      </p:sp>
      <p:cxnSp>
        <p:nvCxnSpPr>
          <p:cNvPr id="7" name="Straight Connector 6"/>
          <p:cNvCxnSpPr/>
          <p:nvPr/>
        </p:nvCxnSpPr>
        <p:spPr>
          <a:xfrm>
            <a:off x="685800" y="4916992"/>
            <a:ext cx="7924800" cy="4301"/>
          </a:xfrm>
          <a:prstGeom prst="line">
            <a:avLst/>
          </a:prstGeom>
          <a:noFill/>
          <a:ln w="9525" cap="flat" cmpd="sng" algn="ctr">
            <a:solidFill>
              <a:srgbClr val="E9E9E8"/>
            </a:solidFill>
            <a:prstDash val="solid"/>
          </a:ln>
          <a:effectLst>
            <a:outerShdw blurRad="31750" dir="2700000" algn="tl" rotWithShape="0">
              <a:srgbClr val="000000">
                <a:alpha val="55000"/>
              </a:srgbClr>
            </a:outerShdw>
          </a:effectLst>
        </p:spPr>
        <p:style>
          <a:lnRef idx="1">
            <a:schemeClr val="accent1"/>
          </a:lnRef>
          <a:fillRef idx="0">
            <a:schemeClr val="accent1"/>
          </a:fillRef>
          <a:effectRef idx="0">
            <a:schemeClr val="accent1"/>
          </a:effectRef>
          <a:fontRef idx="minor">
            <a:schemeClr val="tx1"/>
          </a:fontRef>
        </p:style>
      </p:cxn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5" name="Date Placeholder 4"/>
          <p:cNvSpPr>
            <a:spLocks noGrp="1"/>
          </p:cNvSpPr>
          <p:nvPr>
            <p:ph type="dt" sz="half" idx="10"/>
          </p:nvPr>
        </p:nvSpPr>
        <p:spPr/>
        <p:txBody>
          <a:bodyPr/>
          <a:lstStyle/>
          <a:p>
            <a:fld id="{C707B5D4-6B15-48AD-A827-2CDDDCF824F0}" type="datetimeFigureOut">
              <a:rPr lang="en-US" smtClean="0"/>
              <a:pPr/>
              <a:t>6/20/2020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A903859A-8C81-426C-A247-E5DF2CF47199}" type="slidenum">
              <a:rPr lang="en-US" smtClean="0"/>
              <a:pPr/>
              <a:t>‹#›</a:t>
            </a:fld>
            <a:endParaRPr lang="en-US" dirty="0"/>
          </a:p>
        </p:txBody>
      </p:sp>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11" name="Content Placeholder 10"/>
          <p:cNvSpPr>
            <a:spLocks noGrp="1"/>
          </p:cNvSpPr>
          <p:nvPr>
            <p:ph sz="half" idx="1"/>
          </p:nvPr>
        </p:nvSpPr>
        <p:spPr>
          <a:xfrm>
            <a:off x="457200" y="1524000"/>
            <a:ext cx="4059936" cy="45720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3" name="Content Placeholder 12"/>
          <p:cNvSpPr>
            <a:spLocks noGrp="1"/>
          </p:cNvSpPr>
          <p:nvPr>
            <p:ph sz="half" idx="2"/>
          </p:nvPr>
        </p:nvSpPr>
        <p:spPr>
          <a:xfrm>
            <a:off x="4648200" y="1524000"/>
            <a:ext cx="4059936" cy="45720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9" name="Slide Number Placeholder 8"/>
          <p:cNvSpPr>
            <a:spLocks noGrp="1"/>
          </p:cNvSpPr>
          <p:nvPr>
            <p:ph type="sldNum" sz="quarter" idx="12"/>
          </p:nvPr>
        </p:nvSpPr>
        <p:spPr/>
        <p:txBody>
          <a:bodyPr/>
          <a:lstStyle/>
          <a:p>
            <a:fld id="{A903859A-8C81-426C-A247-E5DF2CF47199}" type="slidenum">
              <a:rPr lang="en-US" smtClean="0"/>
              <a:pPr/>
              <a:t>‹#›</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7" name="Date Placeholder 6"/>
          <p:cNvSpPr>
            <a:spLocks noGrp="1"/>
          </p:cNvSpPr>
          <p:nvPr>
            <p:ph type="dt" sz="half" idx="10"/>
          </p:nvPr>
        </p:nvSpPr>
        <p:spPr/>
        <p:txBody>
          <a:bodyPr/>
          <a:lstStyle/>
          <a:p>
            <a:fld id="{C707B5D4-6B15-48AD-A827-2CDDDCF824F0}" type="datetimeFigureOut">
              <a:rPr lang="en-US" smtClean="0"/>
              <a:pPr/>
              <a:t>6/20/2020</a:t>
            </a:fld>
            <a:endParaRPr lang="en-US" dirty="0"/>
          </a:p>
        </p:txBody>
      </p:sp>
      <p:sp>
        <p:nvSpPr>
          <p:cNvPr id="3" name="Text Placeholder 2"/>
          <p:cNvSpPr>
            <a:spLocks noGrp="1"/>
          </p:cNvSpPr>
          <p:nvPr>
            <p:ph type="body" idx="1"/>
          </p:nvPr>
        </p:nvSpPr>
        <p:spPr>
          <a:xfrm>
            <a:off x="457200" y="1399593"/>
            <a:ext cx="4040188" cy="762000"/>
          </a:xfrm>
          <a:noFill/>
          <a:ln w="25400" cap="rnd" cmpd="sng" algn="ctr">
            <a:noFill/>
            <a:prstDash val="solid"/>
          </a:ln>
          <a:effectLst>
            <a:softEdge rad="63500"/>
          </a:effectLst>
          <a:sp3d prstMaterial="flat"/>
        </p:spPr>
        <p:style>
          <a:lnRef idx="3">
            <a:schemeClr val="lt1"/>
          </a:lnRef>
          <a:fillRef idx="1">
            <a:schemeClr val="accent5"/>
          </a:fillRef>
          <a:effectRef idx="1">
            <a:schemeClr val="accent5"/>
          </a:effectRef>
          <a:fontRef idx="minor">
            <a:schemeClr val="lt1"/>
          </a:fontRef>
        </p:style>
        <p:txBody>
          <a:bodyPr lIns="91440" tIns="45720" rIns="91440" bIns="45720" anchor="b">
            <a:noAutofit/>
          </a:bodyPr>
          <a:lstStyle>
            <a:lvl1pPr marL="0" indent="0" algn="l">
              <a:spcBef>
                <a:spcPts val="0"/>
              </a:spcBef>
              <a:buNone/>
              <a:defRPr sz="2600" b="1">
                <a:solidFill>
                  <a:schemeClr val="tx2"/>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32" name="Content Placeholder 31"/>
          <p:cNvSpPr>
            <a:spLocks noGrp="1"/>
          </p:cNvSpPr>
          <p:nvPr>
            <p:ph sz="half" idx="2"/>
          </p:nvPr>
        </p:nvSpPr>
        <p:spPr>
          <a:xfrm>
            <a:off x="457200" y="2201896"/>
            <a:ext cx="4038600" cy="3913632"/>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34" name="Content Placeholder 33"/>
          <p:cNvSpPr>
            <a:spLocks noGrp="1"/>
          </p:cNvSpPr>
          <p:nvPr>
            <p:ph sz="quarter" idx="4"/>
          </p:nvPr>
        </p:nvSpPr>
        <p:spPr>
          <a:xfrm>
            <a:off x="4649788" y="2201896"/>
            <a:ext cx="4038600" cy="3913632"/>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2" name="Title 1"/>
          <p:cNvSpPr>
            <a:spLocks noGrp="1"/>
          </p:cNvSpPr>
          <p:nvPr>
            <p:ph type="title"/>
          </p:nvPr>
        </p:nvSpPr>
        <p:spPr>
          <a:xfrm>
            <a:off x="457200" y="155448"/>
            <a:ext cx="8229600" cy="1143000"/>
          </a:xfrm>
        </p:spPr>
        <p:txBody>
          <a:bodyPr anchor="b" anchorCtr="0"/>
          <a:lstStyle>
            <a:lvl1pPr>
              <a:defRPr/>
            </a:lvl1pPr>
          </a:lstStyle>
          <a:p>
            <a:r>
              <a:rPr kumimoji="0" lang="en-US" smtClean="0"/>
              <a:t>Click to edit Master title style</a:t>
            </a:r>
            <a:endParaRPr kumimoji="0" lang="en-US"/>
          </a:p>
        </p:txBody>
      </p:sp>
      <p:sp>
        <p:nvSpPr>
          <p:cNvPr id="12" name="Text Placeholder 11"/>
          <p:cNvSpPr>
            <a:spLocks noGrp="1"/>
          </p:cNvSpPr>
          <p:nvPr>
            <p:ph type="body" idx="3"/>
          </p:nvPr>
        </p:nvSpPr>
        <p:spPr>
          <a:xfrm>
            <a:off x="4648200" y="1399593"/>
            <a:ext cx="4040188" cy="762000"/>
          </a:xfrm>
          <a:noFill/>
          <a:ln w="25400" cap="rnd" cmpd="sng" algn="ctr">
            <a:noFill/>
            <a:prstDash val="solid"/>
          </a:ln>
          <a:effectLst>
            <a:softEdge rad="63500"/>
          </a:effectLst>
        </p:spPr>
        <p:style>
          <a:lnRef idx="3">
            <a:schemeClr val="lt1"/>
          </a:lnRef>
          <a:fillRef idx="1">
            <a:schemeClr val="accent5"/>
          </a:fillRef>
          <a:effectRef idx="1">
            <a:schemeClr val="accent5"/>
          </a:effectRef>
          <a:fontRef idx="minor">
            <a:schemeClr val="lt1"/>
          </a:fontRef>
        </p:style>
        <p:txBody>
          <a:bodyPr lIns="91440" tIns="45720" rIns="91440" bIns="45720" anchor="b">
            <a:noAutofit/>
          </a:bodyPr>
          <a:lstStyle>
            <a:lvl1pPr marL="0" indent="0" algn="l">
              <a:spcBef>
                <a:spcPts val="0"/>
              </a:spcBef>
              <a:buNone/>
              <a:defRPr sz="2600" b="1" baseline="0">
                <a:solidFill>
                  <a:schemeClr val="tx2"/>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cxnSp>
        <p:nvCxnSpPr>
          <p:cNvPr id="10" name="Straight Connector 9"/>
          <p:cNvCxnSpPr/>
          <p:nvPr/>
        </p:nvCxnSpPr>
        <p:spPr>
          <a:xfrm>
            <a:off x="562945" y="2180219"/>
            <a:ext cx="3749040" cy="1588"/>
          </a:xfrm>
          <a:prstGeom prst="line">
            <a:avLst/>
          </a:prstGeom>
          <a:noFill/>
          <a:ln w="12700" cap="flat" cmpd="sng" algn="ctr">
            <a:solidFill>
              <a:schemeClr val="bg2">
                <a:tint val="20000"/>
              </a:schemeClr>
            </a:solidFill>
            <a:prstDash val="solid"/>
          </a:ln>
          <a:effectLst>
            <a:outerShdw blurRad="34925" dir="2700000" algn="tl" rotWithShape="0">
              <a:srgbClr val="000000">
                <a:alpha val="55000"/>
              </a:srgbClr>
            </a:outerShdw>
          </a:effectLst>
        </p:spPr>
        <p:style>
          <a:lnRef idx="1">
            <a:schemeClr val="accent1"/>
          </a:lnRef>
          <a:fillRef idx="0">
            <a:schemeClr val="accent1"/>
          </a:fillRef>
          <a:effectRef idx="0">
            <a:schemeClr val="accent1"/>
          </a:effectRef>
          <a:fontRef idx="minor">
            <a:schemeClr val="tx1"/>
          </a:fontRef>
        </p:style>
      </p:cxnSp>
      <p:cxnSp>
        <p:nvCxnSpPr>
          <p:cNvPr id="17" name="Straight Connector 16"/>
          <p:cNvCxnSpPr/>
          <p:nvPr/>
        </p:nvCxnSpPr>
        <p:spPr>
          <a:xfrm>
            <a:off x="4754880" y="2180219"/>
            <a:ext cx="3749040" cy="1588"/>
          </a:xfrm>
          <a:prstGeom prst="line">
            <a:avLst/>
          </a:prstGeom>
          <a:noFill/>
          <a:ln w="12700" cap="flat" cmpd="sng" algn="ctr">
            <a:solidFill>
              <a:schemeClr val="bg2">
                <a:tint val="20000"/>
              </a:schemeClr>
            </a:solidFill>
            <a:prstDash val="solid"/>
          </a:ln>
          <a:effectLst>
            <a:outerShdw blurRad="34925" dir="2700000" algn="tl" rotWithShape="0">
              <a:srgbClr val="000000">
                <a:alpha val="55000"/>
              </a:srgbClr>
            </a:outerShdw>
          </a:effectLst>
        </p:spPr>
        <p:style>
          <a:lnRef idx="1">
            <a:schemeClr val="accent1"/>
          </a:lnRef>
          <a:fillRef idx="0">
            <a:schemeClr val="accent1"/>
          </a:fillRef>
          <a:effectRef idx="0">
            <a:schemeClr val="accent1"/>
          </a:effectRef>
          <a:fontRef idx="minor">
            <a:schemeClr val="tx1"/>
          </a:fontRef>
        </p:style>
      </p:cxn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lstStyle/>
          <a:p>
            <a:fld id="{C707B5D4-6B15-48AD-A827-2CDDDCF824F0}" type="datetimeFigureOut">
              <a:rPr lang="en-US" smtClean="0"/>
              <a:pPr/>
              <a:t>6/20/2020</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A903859A-8C81-426C-A247-E5DF2CF47199}" type="slidenum">
              <a:rPr lang="en-US" smtClean="0"/>
              <a:pPr/>
              <a:t>‹#›</a:t>
            </a:fld>
            <a:endParaRPr lang="en-US" dirty="0"/>
          </a:p>
        </p:txBody>
      </p:sp>
      <p:sp>
        <p:nvSpPr>
          <p:cNvPr id="2" name="Title 1"/>
          <p:cNvSpPr>
            <a:spLocks noGrp="1"/>
          </p:cNvSpPr>
          <p:nvPr>
            <p:ph type="title"/>
          </p:nvPr>
        </p:nvSpPr>
        <p:spPr/>
        <p:txBody>
          <a:bodyPr/>
          <a:lstStyle/>
          <a:p>
            <a:r>
              <a:rPr kumimoji="0" lang="en-US" smtClean="0"/>
              <a:t>Click to edit Master title style</a:t>
            </a:r>
            <a:endParaRPr kumimoji="0"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C707B5D4-6B15-48AD-A827-2CDDDCF824F0}" type="datetimeFigureOut">
              <a:rPr lang="en-US" smtClean="0"/>
              <a:pPr/>
              <a:t>6/20/2020</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A903859A-8C81-426C-A247-E5DF2CF47199}" type="slidenum">
              <a:rPr lang="en-US" smtClean="0"/>
              <a:pPr/>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29" name="Content Placeholder 28"/>
          <p:cNvSpPr>
            <a:spLocks noGrp="1"/>
          </p:cNvSpPr>
          <p:nvPr>
            <p:ph sz="quarter" idx="1"/>
          </p:nvPr>
        </p:nvSpPr>
        <p:spPr>
          <a:xfrm>
            <a:off x="457200" y="457200"/>
            <a:ext cx="6248400" cy="57150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3" name="Text Placeholder 2"/>
          <p:cNvSpPr>
            <a:spLocks noGrp="1"/>
          </p:cNvSpPr>
          <p:nvPr>
            <p:ph type="body" idx="2"/>
          </p:nvPr>
        </p:nvSpPr>
        <p:spPr>
          <a:xfrm>
            <a:off x="6781800" y="1600200"/>
            <a:ext cx="1984248" cy="3733800"/>
          </a:xfrm>
        </p:spPr>
        <p:txBody>
          <a:bodyPr tIns="45720" bIns="45720" anchor="t" anchorCtr="0"/>
          <a:lstStyle>
            <a:lvl1pPr marL="0" indent="0">
              <a:lnSpc>
                <a:spcPct val="125000"/>
              </a:lnSpc>
              <a:spcAft>
                <a:spcPts val="1000"/>
              </a:spcAft>
              <a:buNone/>
              <a:defRPr sz="1600">
                <a:solidFill>
                  <a:schemeClr val="tx2"/>
                </a:solidFill>
              </a:defRPr>
            </a:lvl1pPr>
            <a:lvl2pPr>
              <a:buNone/>
              <a:defRPr sz="1200"/>
            </a:lvl2pPr>
            <a:lvl3pPr>
              <a:buNone/>
              <a:defRPr sz="1000"/>
            </a:lvl3pPr>
            <a:lvl4pPr>
              <a:buNone/>
              <a:defRPr sz="900"/>
            </a:lvl4pPr>
            <a:lvl5pPr>
              <a:buNone/>
              <a:defRPr sz="900"/>
            </a:lvl5pPr>
          </a:lstStyle>
          <a:p>
            <a:pPr lvl="0" eaLnBrk="1" latinLnBrk="0" hangingPunct="1"/>
            <a:r>
              <a:rPr kumimoji="0" lang="en-US" smtClean="0"/>
              <a:t>Click to edit Master text styles</a:t>
            </a:r>
          </a:p>
        </p:txBody>
      </p:sp>
      <p:sp>
        <p:nvSpPr>
          <p:cNvPr id="31" name="Title 30"/>
          <p:cNvSpPr>
            <a:spLocks noGrp="1"/>
          </p:cNvSpPr>
          <p:nvPr>
            <p:ph type="title"/>
          </p:nvPr>
        </p:nvSpPr>
        <p:spPr>
          <a:xfrm>
            <a:off x="6781800" y="457200"/>
            <a:ext cx="1981200" cy="1066800"/>
          </a:xfrm>
        </p:spPr>
        <p:txBody>
          <a:bodyPr lIns="91440" tIns="91440" anchor="b" anchorCtr="0"/>
          <a:lstStyle>
            <a:lvl1pPr algn="l">
              <a:buNone/>
              <a:defRPr sz="1800" b="1" spc="-50" baseline="0">
                <a:ln w="3175">
                  <a:noFill/>
                </a:ln>
                <a:solidFill>
                  <a:schemeClr val="tx2"/>
                </a:solidFill>
                <a:effectLst/>
                <a:latin typeface="+mn-lt"/>
                <a:ea typeface="+mn-ea"/>
                <a:cs typeface="+mn-cs"/>
              </a:defRPr>
            </a:lvl1pPr>
          </a:lstStyle>
          <a:p>
            <a:r>
              <a:rPr kumimoji="0" lang="en-US" smtClean="0"/>
              <a:t>Click to edit Master title style</a:t>
            </a:r>
            <a:endParaRPr kumimoji="0" lang="en-US"/>
          </a:p>
        </p:txBody>
      </p:sp>
      <p:sp>
        <p:nvSpPr>
          <p:cNvPr id="8" name="Date Placeholder 7"/>
          <p:cNvSpPr>
            <a:spLocks noGrp="1"/>
          </p:cNvSpPr>
          <p:nvPr>
            <p:ph type="dt" sz="half" idx="14"/>
          </p:nvPr>
        </p:nvSpPr>
        <p:spPr/>
        <p:txBody>
          <a:bodyPr/>
          <a:lstStyle/>
          <a:p>
            <a:fld id="{C707B5D4-6B15-48AD-A827-2CDDDCF824F0}" type="datetimeFigureOut">
              <a:rPr lang="en-US" smtClean="0"/>
              <a:pPr/>
              <a:t>6/20/2020</a:t>
            </a:fld>
            <a:endParaRPr lang="en-US" dirty="0"/>
          </a:p>
        </p:txBody>
      </p:sp>
      <p:sp>
        <p:nvSpPr>
          <p:cNvPr id="9" name="Slide Number Placeholder 8"/>
          <p:cNvSpPr>
            <a:spLocks noGrp="1"/>
          </p:cNvSpPr>
          <p:nvPr>
            <p:ph type="sldNum" sz="quarter" idx="15"/>
          </p:nvPr>
        </p:nvSpPr>
        <p:spPr/>
        <p:txBody>
          <a:bodyPr/>
          <a:lstStyle/>
          <a:p>
            <a:fld id="{A903859A-8C81-426C-A247-E5DF2CF47199}" type="slidenum">
              <a:rPr lang="en-US" smtClean="0"/>
              <a:pPr/>
              <a:t>‹#›</a:t>
            </a:fld>
            <a:endParaRPr lang="en-US" dirty="0"/>
          </a:p>
        </p:txBody>
      </p:sp>
      <p:sp>
        <p:nvSpPr>
          <p:cNvPr id="10" name="Footer Placeholder 9"/>
          <p:cNvSpPr>
            <a:spLocks noGrp="1"/>
          </p:cNvSpPr>
          <p:nvPr>
            <p:ph type="ftr" sz="quarter" idx="16"/>
          </p:nvPr>
        </p:nvSpPr>
        <p:spPr/>
        <p:txBody>
          <a:bodyPr/>
          <a:lstStyle/>
          <a:p>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629400" y="457200"/>
            <a:ext cx="2057400" cy="1066800"/>
          </a:xfrm>
        </p:spPr>
        <p:txBody>
          <a:bodyPr lIns="91440" tIns="91440" anchor="b" anchorCtr="0"/>
          <a:lstStyle>
            <a:lvl1pPr algn="l">
              <a:buNone/>
              <a:defRPr sz="1800" b="1" spc="-50" baseline="0">
                <a:ln w="3175">
                  <a:noFill/>
                </a:ln>
                <a:solidFill>
                  <a:schemeClr val="tx2"/>
                </a:solidFill>
                <a:effectLst/>
                <a:latin typeface="+mn-lt"/>
                <a:ea typeface="+mn-ea"/>
                <a:cs typeface="+mn-cs"/>
              </a:defRPr>
            </a:lvl1pPr>
          </a:lstStyle>
          <a:p>
            <a:r>
              <a:rPr kumimoji="0" lang="en-US" smtClean="0"/>
              <a:t>Click to edit Master title style</a:t>
            </a:r>
            <a:endParaRPr kumimoji="0" lang="en-US"/>
          </a:p>
        </p:txBody>
      </p:sp>
      <p:sp>
        <p:nvSpPr>
          <p:cNvPr id="3" name="Picture Placeholder 2"/>
          <p:cNvSpPr>
            <a:spLocks noGrp="1"/>
          </p:cNvSpPr>
          <p:nvPr>
            <p:ph type="pic" idx="1"/>
          </p:nvPr>
        </p:nvSpPr>
        <p:spPr>
          <a:xfrm>
            <a:off x="457200" y="457200"/>
            <a:ext cx="6019800" cy="5562600"/>
          </a:xfrm>
          <a:solidFill>
            <a:schemeClr val="tx2">
              <a:tint val="40000"/>
            </a:schemeClr>
          </a:solidFill>
          <a:effectLst>
            <a:outerShdw blurRad="88900" sx="103000" sy="103000" algn="ctr" rotWithShape="0">
              <a:prstClr val="black">
                <a:alpha val="32000"/>
              </a:prstClr>
            </a:outerShdw>
            <a:softEdge rad="127000"/>
          </a:effectLst>
        </p:spPr>
        <p:txBody>
          <a:bodyPr/>
          <a:lstStyle>
            <a:lvl1pPr marL="0" indent="0">
              <a:buNone/>
              <a:defRPr sz="3200">
                <a:solidFill>
                  <a:schemeClr val="bg1"/>
                </a:solidFill>
              </a:defRPr>
            </a:lvl1pPr>
          </a:lstStyle>
          <a:p>
            <a:r>
              <a:rPr kumimoji="0" lang="en-US" dirty="0" smtClean="0"/>
              <a:t>Click icon to add picture</a:t>
            </a:r>
            <a:endParaRPr kumimoji="0" lang="en-US" dirty="0"/>
          </a:p>
        </p:txBody>
      </p:sp>
      <p:sp>
        <p:nvSpPr>
          <p:cNvPr id="4" name="Text Placeholder 3"/>
          <p:cNvSpPr>
            <a:spLocks noGrp="1"/>
          </p:cNvSpPr>
          <p:nvPr>
            <p:ph type="body" sz="half" idx="2"/>
          </p:nvPr>
        </p:nvSpPr>
        <p:spPr>
          <a:xfrm>
            <a:off x="6629400" y="1600200"/>
            <a:ext cx="2057400" cy="4419600"/>
          </a:xfrm>
        </p:spPr>
        <p:txBody>
          <a:bodyPr anchor="t" anchorCtr="0"/>
          <a:lstStyle>
            <a:lvl1pPr marL="0" indent="0">
              <a:lnSpc>
                <a:spcPct val="125000"/>
              </a:lnSpc>
              <a:spcAft>
                <a:spcPts val="1000"/>
              </a:spcAft>
              <a:buFontTx/>
              <a:buNone/>
              <a:defRPr sz="1600" b="0">
                <a:solidFill>
                  <a:schemeClr val="tx2"/>
                </a:solidFill>
              </a:defRPr>
            </a:lvl1pPr>
            <a:lvl2pPr>
              <a:defRPr sz="1200"/>
            </a:lvl2pPr>
            <a:lvl3pPr>
              <a:defRPr sz="1000"/>
            </a:lvl3pPr>
            <a:lvl4pPr>
              <a:defRPr sz="900"/>
            </a:lvl4pPr>
            <a:lvl5pPr>
              <a:defRPr sz="900"/>
            </a:lvl5pPr>
          </a:lstStyle>
          <a:p>
            <a:pPr lvl="0" eaLnBrk="1" latinLnBrk="0" hangingPunct="1"/>
            <a:r>
              <a:rPr kumimoji="0" lang="en-US" smtClean="0"/>
              <a:t>Click to edit Master text styles</a:t>
            </a:r>
          </a:p>
        </p:txBody>
      </p:sp>
      <p:sp>
        <p:nvSpPr>
          <p:cNvPr id="8" name="Date Placeholder 7"/>
          <p:cNvSpPr>
            <a:spLocks noGrp="1"/>
          </p:cNvSpPr>
          <p:nvPr>
            <p:ph type="dt" sz="half" idx="10"/>
          </p:nvPr>
        </p:nvSpPr>
        <p:spPr/>
        <p:txBody>
          <a:bodyPr/>
          <a:lstStyle/>
          <a:p>
            <a:fld id="{C707B5D4-6B15-48AD-A827-2CDDDCF824F0}" type="datetimeFigureOut">
              <a:rPr lang="en-US" smtClean="0"/>
              <a:pPr/>
              <a:t>6/20/2020</a:t>
            </a:fld>
            <a:endParaRPr lang="en-US" dirty="0"/>
          </a:p>
        </p:txBody>
      </p:sp>
      <p:sp>
        <p:nvSpPr>
          <p:cNvPr id="9" name="Slide Number Placeholder 8"/>
          <p:cNvSpPr>
            <a:spLocks noGrp="1"/>
          </p:cNvSpPr>
          <p:nvPr>
            <p:ph type="sldNum" sz="quarter" idx="11"/>
          </p:nvPr>
        </p:nvSpPr>
        <p:spPr/>
        <p:txBody>
          <a:bodyPr/>
          <a:lstStyle/>
          <a:p>
            <a:fld id="{A903859A-8C81-426C-A247-E5DF2CF47199}" type="slidenum">
              <a:rPr lang="en-US" smtClean="0"/>
              <a:pPr/>
              <a:t>‹#›</a:t>
            </a:fld>
            <a:endParaRPr lang="en-US" dirty="0"/>
          </a:p>
        </p:txBody>
      </p:sp>
      <p:sp>
        <p:nvSpPr>
          <p:cNvPr id="10" name="Footer Placeholder 9"/>
          <p:cNvSpPr>
            <a:spLocks noGrp="1"/>
          </p:cNvSpPr>
          <p:nvPr>
            <p:ph type="ftr" sz="quarter" idx="12"/>
          </p:nvPr>
        </p:nvSpPr>
        <p:spPr/>
        <p:txBody>
          <a:bodyPr/>
          <a:lstStyle/>
          <a:p>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C707B5D4-6B15-48AD-A827-2CDDDCF824F0}" type="datetimeFigureOut">
              <a:rPr lang="en-US" smtClean="0"/>
              <a:pPr/>
              <a:t>6/20/2020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A903859A-8C81-426C-A247-E5DF2CF47199}" type="slidenum">
              <a:rPr lang="en-US" smtClean="0"/>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C707B5D4-6B15-48AD-A827-2CDDDCF824F0}" type="datetimeFigureOut">
              <a:rPr lang="en-US" smtClean="0"/>
              <a:pPr/>
              <a:t>6/20/2020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A903859A-8C81-426C-A247-E5DF2CF47199}" type="slidenum">
              <a:rPr lang="en-US" smtClean="0"/>
              <a:pPr/>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9" name="Text Placeholder 8"/>
          <p:cNvSpPr>
            <a:spLocks noGrp="1"/>
          </p:cNvSpPr>
          <p:nvPr>
            <p:ph type="body" idx="1"/>
          </p:nvPr>
        </p:nvSpPr>
        <p:spPr>
          <a:xfrm>
            <a:off x="457200" y="1447800"/>
            <a:ext cx="8229600" cy="4678363"/>
          </a:xfrm>
          <a:prstGeom prst="rect">
            <a:avLst/>
          </a:prstGeom>
        </p:spPr>
        <p:txBody>
          <a:bodyPr vert="horz">
            <a:normAutofit/>
          </a:bodyPr>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24" name="Date Placeholder 23"/>
          <p:cNvSpPr>
            <a:spLocks noGrp="1"/>
          </p:cNvSpPr>
          <p:nvPr>
            <p:ph type="dt" sz="half" idx="2"/>
          </p:nvPr>
        </p:nvSpPr>
        <p:spPr>
          <a:xfrm>
            <a:off x="5791200" y="6203667"/>
            <a:ext cx="2590800" cy="384048"/>
          </a:xfrm>
          <a:prstGeom prst="rect">
            <a:avLst/>
          </a:prstGeom>
        </p:spPr>
        <p:txBody>
          <a:bodyPr vert="horz" anchor="ctr" anchorCtr="0"/>
          <a:lstStyle>
            <a:lvl1pPr algn="l" eaLnBrk="1" latinLnBrk="0" hangingPunct="1">
              <a:defRPr kumimoji="0" sz="1200">
                <a:solidFill>
                  <a:schemeClr val="tx2"/>
                </a:solidFill>
              </a:defRPr>
            </a:lvl1pPr>
          </a:lstStyle>
          <a:p>
            <a:fld id="{C707B5D4-6B15-48AD-A827-2CDDDCF824F0}" type="datetimeFigureOut">
              <a:rPr lang="en-US" smtClean="0"/>
              <a:pPr/>
              <a:t>6/20/2020</a:t>
            </a:fld>
            <a:endParaRPr lang="en-US" dirty="0"/>
          </a:p>
        </p:txBody>
      </p:sp>
      <p:sp>
        <p:nvSpPr>
          <p:cNvPr id="10" name="Footer Placeholder 9"/>
          <p:cNvSpPr>
            <a:spLocks noGrp="1"/>
          </p:cNvSpPr>
          <p:nvPr>
            <p:ph type="ftr" sz="quarter" idx="3"/>
          </p:nvPr>
        </p:nvSpPr>
        <p:spPr>
          <a:xfrm>
            <a:off x="2133600" y="6203667"/>
            <a:ext cx="3581400" cy="384048"/>
          </a:xfrm>
          <a:prstGeom prst="rect">
            <a:avLst/>
          </a:prstGeom>
        </p:spPr>
        <p:txBody>
          <a:bodyPr vert="horz" anchor="ctr" anchorCtr="0"/>
          <a:lstStyle>
            <a:lvl1pPr algn="r" eaLnBrk="1" latinLnBrk="0" hangingPunct="1">
              <a:defRPr kumimoji="0" sz="1200">
                <a:solidFill>
                  <a:schemeClr val="tx2"/>
                </a:solidFill>
              </a:defRPr>
            </a:lvl1pPr>
          </a:lstStyle>
          <a:p>
            <a:endParaRPr lang="en-US" dirty="0"/>
          </a:p>
        </p:txBody>
      </p:sp>
      <p:sp>
        <p:nvSpPr>
          <p:cNvPr id="22" name="Slide Number Placeholder 21"/>
          <p:cNvSpPr>
            <a:spLocks noGrp="1"/>
          </p:cNvSpPr>
          <p:nvPr>
            <p:ph type="sldNum" sz="quarter" idx="4"/>
          </p:nvPr>
        </p:nvSpPr>
        <p:spPr>
          <a:xfrm>
            <a:off x="8410575" y="6181531"/>
            <a:ext cx="609600" cy="457200"/>
          </a:xfrm>
          <a:prstGeom prst="rect">
            <a:avLst/>
          </a:prstGeom>
          <a:noFill/>
        </p:spPr>
        <p:txBody>
          <a:bodyPr vert="horz" lIns="0" tIns="0" rIns="0" bIns="0" anchor="ctr" anchorCtr="0">
            <a:noAutofit/>
          </a:bodyPr>
          <a:lstStyle>
            <a:lvl1pPr algn="ctr" eaLnBrk="1" latinLnBrk="0" hangingPunct="1">
              <a:defRPr kumimoji="0" sz="1600" baseline="0">
                <a:solidFill>
                  <a:schemeClr val="tx2"/>
                </a:solidFill>
              </a:defRPr>
            </a:lvl1pPr>
          </a:lstStyle>
          <a:p>
            <a:fld id="{A903859A-8C81-426C-A247-E5DF2CF47199}" type="slidenum">
              <a:rPr lang="en-US" smtClean="0"/>
              <a:pPr/>
              <a:t>‹#›</a:t>
            </a:fld>
            <a:endParaRPr lang="en-US" dirty="0"/>
          </a:p>
        </p:txBody>
      </p:sp>
      <p:sp>
        <p:nvSpPr>
          <p:cNvPr id="5" name="Title Placeholder 4"/>
          <p:cNvSpPr>
            <a:spLocks noGrp="1"/>
          </p:cNvSpPr>
          <p:nvPr>
            <p:ph type="title"/>
          </p:nvPr>
        </p:nvSpPr>
        <p:spPr>
          <a:xfrm>
            <a:off x="457200" y="152400"/>
            <a:ext cx="8229600" cy="1219200"/>
          </a:xfrm>
          <a:prstGeom prst="rect">
            <a:avLst/>
          </a:prstGeom>
          <a:ln w="6350" cap="rnd">
            <a:noFill/>
          </a:ln>
        </p:spPr>
        <p:txBody>
          <a:bodyPr vert="horz" anchor="b" anchorCtr="0">
            <a:normAutofit/>
          </a:bodyPr>
          <a:lstStyle/>
          <a:p>
            <a:r>
              <a:rPr kumimoji="0" lang="en-US" smtClean="0"/>
              <a:t>Click to edit Master title style</a:t>
            </a:r>
            <a:endParaRPr kumimoji="0" lang="en-US"/>
          </a:p>
        </p:txBody>
      </p:sp>
    </p:spTree>
  </p:cSld>
  <p:clrMap bg1="dk1" tx1="lt1" bg2="dk2" tx2="lt2" accent1="accent1" accent2="accent2" accent3="accent3" accent4="accent4" accent5="accent5" accent6="accent6" hlink="hlink" folHlink="folHlink"/>
  <p:sldLayoutIdLst>
    <p:sldLayoutId id="2147483697" r:id="rId1"/>
    <p:sldLayoutId id="2147483698" r:id="rId2"/>
    <p:sldLayoutId id="2147483699" r:id="rId3"/>
    <p:sldLayoutId id="2147483700" r:id="rId4"/>
    <p:sldLayoutId id="2147483701" r:id="rId5"/>
    <p:sldLayoutId id="2147483702" r:id="rId6"/>
    <p:sldLayoutId id="2147483703" r:id="rId7"/>
    <p:sldLayoutId id="2147483704" r:id="rId8"/>
    <p:sldLayoutId id="2147483705" r:id="rId9"/>
    <p:sldLayoutId id="2147483706" r:id="rId10"/>
    <p:sldLayoutId id="2147483707" r:id="rId11"/>
  </p:sldLayoutIdLst>
  <p:txStyles>
    <p:titleStyle>
      <a:lvl1pPr algn="l" rtl="0" eaLnBrk="1" latinLnBrk="0" hangingPunct="1">
        <a:spcBef>
          <a:spcPct val="0"/>
        </a:spcBef>
        <a:buNone/>
        <a:defRPr kumimoji="0" lang="en-US" sz="4200" b="0" kern="1200" spc="-100" baseline="0" dirty="0">
          <a:ln w="3200">
            <a:solidFill>
              <a:schemeClr val="bg2">
                <a:shade val="75000"/>
                <a:alpha val="25000"/>
              </a:schemeClr>
            </a:solidFill>
            <a:prstDash val="solid"/>
            <a:round/>
          </a:ln>
          <a:solidFill>
            <a:srgbClr val="F9F9F9"/>
          </a:solidFill>
          <a:effectLst>
            <a:innerShdw blurRad="50800" dist="25400" dir="13500000">
              <a:prstClr val="black">
                <a:alpha val="70000"/>
              </a:prstClr>
            </a:innerShdw>
          </a:effectLst>
          <a:latin typeface="+mj-lt"/>
          <a:ea typeface="+mj-ea"/>
          <a:cs typeface="+mj-cs"/>
        </a:defRPr>
      </a:lvl1pPr>
    </p:titleStyle>
    <p:bodyStyle>
      <a:lvl1pPr marL="274320" indent="-274320" algn="l" rtl="0" eaLnBrk="1" latinLnBrk="0" hangingPunct="1">
        <a:spcBef>
          <a:spcPts val="600"/>
        </a:spcBef>
        <a:buClr>
          <a:schemeClr val="accent2"/>
        </a:buClr>
        <a:buSzPct val="85000"/>
        <a:buFont typeface="Wingdings 2"/>
        <a:buChar char=""/>
        <a:defRPr kumimoji="0" sz="2600" kern="1200">
          <a:solidFill>
            <a:schemeClr val="tx1"/>
          </a:solidFill>
          <a:latin typeface="+mn-lt"/>
          <a:ea typeface="+mn-ea"/>
          <a:cs typeface="+mn-cs"/>
        </a:defRPr>
      </a:lvl1pPr>
      <a:lvl2pPr marL="640080" indent="-274320" algn="l" rtl="0" eaLnBrk="1" latinLnBrk="0" hangingPunct="1">
        <a:spcBef>
          <a:spcPts val="300"/>
        </a:spcBef>
        <a:buClr>
          <a:schemeClr val="accent2">
            <a:shade val="75000"/>
          </a:schemeClr>
        </a:buClr>
        <a:buSzPct val="85000"/>
        <a:buFont typeface="Wingdings 2"/>
        <a:buChar char=""/>
        <a:defRPr kumimoji="0" sz="2400" kern="1200">
          <a:solidFill>
            <a:schemeClr val="tx2"/>
          </a:solidFill>
          <a:latin typeface="+mn-lt"/>
          <a:ea typeface="+mn-ea"/>
          <a:cs typeface="+mn-cs"/>
        </a:defRPr>
      </a:lvl2pPr>
      <a:lvl3pPr marL="1005840" indent="-228600" algn="l" rtl="0" eaLnBrk="1" latinLnBrk="0" hangingPunct="1">
        <a:spcBef>
          <a:spcPts val="300"/>
        </a:spcBef>
        <a:buClr>
          <a:schemeClr val="accent2">
            <a:shade val="50000"/>
          </a:schemeClr>
        </a:buClr>
        <a:buSzPct val="85000"/>
        <a:buFont typeface="Wingdings 2"/>
        <a:buChar char=""/>
        <a:defRPr kumimoji="0" sz="2100" kern="1200">
          <a:solidFill>
            <a:schemeClr val="tx1"/>
          </a:solidFill>
          <a:latin typeface="+mn-lt"/>
          <a:ea typeface="+mn-ea"/>
          <a:cs typeface="+mn-cs"/>
        </a:defRPr>
      </a:lvl3pPr>
      <a:lvl4pPr marL="1280160" indent="-228600" algn="l" rtl="0" eaLnBrk="1" latinLnBrk="0" hangingPunct="1">
        <a:spcBef>
          <a:spcPts val="300"/>
        </a:spcBef>
        <a:buClr>
          <a:schemeClr val="accent2">
            <a:shade val="75000"/>
          </a:schemeClr>
        </a:buClr>
        <a:buSzPct val="85000"/>
        <a:buFont typeface="Wingdings 2" pitchFamily="18" charset="2"/>
        <a:buChar char=""/>
        <a:defRPr kumimoji="0" sz="1900" kern="1200">
          <a:solidFill>
            <a:schemeClr val="tx1"/>
          </a:solidFill>
          <a:latin typeface="+mn-lt"/>
          <a:ea typeface="+mn-ea"/>
          <a:cs typeface="+mn-cs"/>
        </a:defRPr>
      </a:lvl4pPr>
      <a:lvl5pPr marL="1554480" indent="-228600" algn="l" rtl="0" eaLnBrk="1" latinLnBrk="0" hangingPunct="1">
        <a:spcBef>
          <a:spcPts val="340"/>
        </a:spcBef>
        <a:buClr>
          <a:schemeClr val="accent2">
            <a:shade val="75000"/>
          </a:schemeClr>
        </a:buClr>
        <a:buSzPct val="85000"/>
        <a:buFont typeface="Wingdings 2" pitchFamily="18" charset="2"/>
        <a:buChar char=""/>
        <a:defRPr kumimoji="0" sz="1600" kern="1200">
          <a:solidFill>
            <a:schemeClr val="tx1"/>
          </a:solidFill>
          <a:latin typeface="+mn-lt"/>
          <a:ea typeface="+mn-ea"/>
          <a:cs typeface="+mn-cs"/>
        </a:defRPr>
      </a:lvl5pPr>
      <a:lvl6pPr marL="1828800" indent="-228600" algn="l" rtl="0" eaLnBrk="1" latinLnBrk="0" hangingPunct="1">
        <a:spcBef>
          <a:spcPts val="340"/>
        </a:spcBef>
        <a:buClr>
          <a:schemeClr val="accent2">
            <a:shade val="75000"/>
          </a:schemeClr>
        </a:buClr>
        <a:buSzPct val="85000"/>
        <a:buFont typeface="Wingdings 2" pitchFamily="18" charset="2"/>
        <a:buChar char="?"/>
        <a:defRPr kumimoji="0" sz="1700" kern="1200">
          <a:solidFill>
            <a:schemeClr val="tx1"/>
          </a:solidFill>
          <a:latin typeface="+mn-lt"/>
          <a:ea typeface="+mn-ea"/>
          <a:cs typeface="+mn-cs"/>
        </a:defRPr>
      </a:lvl6pPr>
      <a:lvl7pPr marL="2011680" indent="-182880" algn="l" rtl="0" eaLnBrk="1" latinLnBrk="0" hangingPunct="1">
        <a:spcBef>
          <a:spcPts val="340"/>
        </a:spcBef>
        <a:buClr>
          <a:schemeClr val="accent2">
            <a:shade val="75000"/>
          </a:schemeClr>
        </a:buClr>
        <a:buSzPct val="85000"/>
        <a:buFont typeface="Wingdings 2" pitchFamily="18" charset="2"/>
        <a:buChar char="?"/>
        <a:defRPr kumimoji="0" sz="1600" kern="1200" baseline="0">
          <a:solidFill>
            <a:schemeClr val="tx1"/>
          </a:solidFill>
          <a:latin typeface="+mn-lt"/>
          <a:ea typeface="+mn-ea"/>
          <a:cs typeface="+mn-cs"/>
        </a:defRPr>
      </a:lvl7pPr>
      <a:lvl8pPr marL="2286000" indent="-182880" algn="l" rtl="0" eaLnBrk="1" latinLnBrk="0" hangingPunct="1">
        <a:spcBef>
          <a:spcPts val="340"/>
        </a:spcBef>
        <a:buClr>
          <a:schemeClr val="accent2">
            <a:shade val="75000"/>
          </a:schemeClr>
        </a:buClr>
        <a:buSzPct val="85000"/>
        <a:buFont typeface="Wingdings 2" pitchFamily="18" charset="2"/>
        <a:buChar char="?"/>
        <a:defRPr kumimoji="0" sz="1500" kern="1200">
          <a:solidFill>
            <a:schemeClr val="tx1"/>
          </a:solidFill>
          <a:latin typeface="+mn-lt"/>
          <a:ea typeface="+mn-ea"/>
          <a:cs typeface="+mn-cs"/>
        </a:defRPr>
      </a:lvl8pPr>
      <a:lvl9pPr marL="2560320" indent="-182880" algn="l" rtl="0" eaLnBrk="1" latinLnBrk="0" hangingPunct="1">
        <a:spcBef>
          <a:spcPts val="340"/>
        </a:spcBef>
        <a:buClr>
          <a:schemeClr val="accent2">
            <a:shade val="75000"/>
          </a:schemeClr>
        </a:buClr>
        <a:buSzPct val="85000"/>
        <a:buFont typeface="Wingdings 2" pitchFamily="18" charset="2"/>
        <a:buChar char="?"/>
        <a:defRPr kumimoji="0" sz="1500" kern="120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457200" y="3962400"/>
            <a:ext cx="8305800" cy="2362200"/>
          </a:xfrm>
        </p:spPr>
        <p:txBody>
          <a:bodyPr/>
          <a:lstStyle/>
          <a:p>
            <a:pPr algn="l"/>
            <a:r>
              <a:rPr lang="en-US" dirty="0" smtClean="0"/>
              <a:t>	   		</a:t>
            </a:r>
            <a:r>
              <a:rPr lang="en-US" sz="3200" dirty="0" smtClean="0">
                <a:latin typeface="Comic Sans MS" pitchFamily="66" charset="0"/>
              </a:rPr>
              <a:t>Cornerstone Bible Church</a:t>
            </a:r>
          </a:p>
          <a:p>
            <a:pPr algn="l"/>
            <a:r>
              <a:rPr lang="en-US" sz="3200" dirty="0" smtClean="0">
                <a:latin typeface="Comic Sans MS" pitchFamily="66" charset="0"/>
              </a:rPr>
              <a:t>			Pastor Duane Acree</a:t>
            </a:r>
          </a:p>
          <a:p>
            <a:pPr algn="l"/>
            <a:r>
              <a:rPr lang="en-US" sz="3200" dirty="0" smtClean="0">
                <a:latin typeface="Comic Sans MS" pitchFamily="66" charset="0"/>
              </a:rPr>
              <a:t>	   		</a:t>
            </a:r>
            <a:r>
              <a:rPr lang="en-US" sz="3200" dirty="0" smtClean="0">
                <a:latin typeface="Comic Sans MS" pitchFamily="66" charset="0"/>
              </a:rPr>
              <a:t>June 2</a:t>
            </a:r>
            <a:r>
              <a:rPr lang="en-US" sz="3200" dirty="0" smtClean="0">
                <a:latin typeface="Comic Sans MS" pitchFamily="66" charset="0"/>
              </a:rPr>
              <a:t>1, </a:t>
            </a:r>
            <a:r>
              <a:rPr lang="en-US" sz="3200" dirty="0" smtClean="0">
                <a:latin typeface="Comic Sans MS" pitchFamily="66" charset="0"/>
              </a:rPr>
              <a:t>2020</a:t>
            </a:r>
            <a:endParaRPr lang="en-US" sz="3200" dirty="0">
              <a:latin typeface="Comic Sans MS" pitchFamily="66" charset="0"/>
            </a:endParaRPr>
          </a:p>
        </p:txBody>
      </p:sp>
      <p:sp>
        <p:nvSpPr>
          <p:cNvPr id="2" name="Title 1"/>
          <p:cNvSpPr>
            <a:spLocks noGrp="1"/>
          </p:cNvSpPr>
          <p:nvPr>
            <p:ph type="ctrTitle"/>
          </p:nvPr>
        </p:nvSpPr>
        <p:spPr>
          <a:xfrm>
            <a:off x="228600" y="1219200"/>
            <a:ext cx="8610600" cy="1295400"/>
          </a:xfrm>
        </p:spPr>
        <p:txBody>
          <a:bodyPr/>
          <a:lstStyle/>
          <a:p>
            <a:r>
              <a:rPr lang="en-US" b="1" dirty="0" smtClean="0">
                <a:latin typeface="Comic Sans MS" pitchFamily="66" charset="0"/>
              </a:rPr>
              <a:t>Fathers Day Inspiration</a:t>
            </a:r>
            <a:endParaRPr lang="en-US" b="1" dirty="0">
              <a:latin typeface="Comic Sans MS" pitchFamily="66" charset="0"/>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81000" y="1905000"/>
            <a:ext cx="8382000" cy="4267200"/>
          </a:xfrm>
        </p:spPr>
        <p:txBody>
          <a:bodyPr>
            <a:normAutofit fontScale="25000" lnSpcReduction="20000"/>
          </a:bodyPr>
          <a:lstStyle/>
          <a:p>
            <a:pPr>
              <a:lnSpc>
                <a:spcPct val="120000"/>
              </a:lnSpc>
              <a:buNone/>
            </a:pPr>
            <a:r>
              <a:rPr lang="en-US" sz="11200" dirty="0" smtClean="0">
                <a:latin typeface="Comic Sans MS" pitchFamily="66" charset="0"/>
              </a:rPr>
              <a:t> </a:t>
            </a:r>
            <a:r>
              <a:rPr lang="en-US" sz="11200" dirty="0" smtClean="0">
                <a:latin typeface="Comic Sans MS" pitchFamily="66" charset="0"/>
              </a:rPr>
              <a:t> </a:t>
            </a:r>
            <a:r>
              <a:rPr lang="en-US" sz="11200" dirty="0" smtClean="0">
                <a:latin typeface="Verdana" panose="020B0604030504040204" pitchFamily="34" charset="0"/>
                <a:ea typeface="Verdana" panose="020B0604030504040204" pitchFamily="34" charset="0"/>
              </a:rPr>
              <a:t>1 </a:t>
            </a:r>
            <a:r>
              <a:rPr lang="en-US" sz="11200" dirty="0">
                <a:latin typeface="Verdana" panose="020B0604030504040204" pitchFamily="34" charset="0"/>
                <a:ea typeface="Verdana" panose="020B0604030504040204" pitchFamily="34" charset="0"/>
              </a:rPr>
              <a:t>For yourselves, brethren, know our entrance in unto you, that it was not in </a:t>
            </a:r>
            <a:r>
              <a:rPr lang="en-US" sz="11200" dirty="0" smtClean="0">
                <a:latin typeface="Verdana" panose="020B0604030504040204" pitchFamily="34" charset="0"/>
                <a:ea typeface="Verdana" panose="020B0604030504040204" pitchFamily="34" charset="0"/>
              </a:rPr>
              <a:t>vain:2 </a:t>
            </a:r>
            <a:r>
              <a:rPr lang="en-US" sz="11200" dirty="0">
                <a:latin typeface="Verdana" panose="020B0604030504040204" pitchFamily="34" charset="0"/>
                <a:ea typeface="Verdana" panose="020B0604030504040204" pitchFamily="34" charset="0"/>
              </a:rPr>
              <a:t>But even after that we had suffered before, and were shamefully entreated, as ye know, at Philippi, we were bold in our God to speak unto you the gospel of God with much </a:t>
            </a:r>
            <a:r>
              <a:rPr lang="en-US" sz="11200" dirty="0" smtClean="0">
                <a:latin typeface="Verdana" panose="020B0604030504040204" pitchFamily="34" charset="0"/>
                <a:ea typeface="Verdana" panose="020B0604030504040204" pitchFamily="34" charset="0"/>
              </a:rPr>
              <a:t>contention.3 </a:t>
            </a:r>
            <a:r>
              <a:rPr lang="en-US" sz="11200" dirty="0">
                <a:latin typeface="Verdana" panose="020B0604030504040204" pitchFamily="34" charset="0"/>
                <a:ea typeface="Verdana" panose="020B0604030504040204" pitchFamily="34" charset="0"/>
              </a:rPr>
              <a:t>For our exhortation was not of deceit, nor of uncleanness, nor in guile</a:t>
            </a:r>
            <a:r>
              <a:rPr lang="en-US" sz="11200" dirty="0" smtClean="0">
                <a:latin typeface="Verdana" panose="020B0604030504040204" pitchFamily="34" charset="0"/>
                <a:ea typeface="Verdana" panose="020B0604030504040204" pitchFamily="34" charset="0"/>
              </a:rPr>
              <a:t>:</a:t>
            </a:r>
            <a:endParaRPr lang="en-US" sz="11200" dirty="0" smtClean="0">
              <a:latin typeface="Comic Sans MS" pitchFamily="66" charset="0"/>
            </a:endParaRPr>
          </a:p>
          <a:p>
            <a:pPr>
              <a:lnSpc>
                <a:spcPct val="120000"/>
              </a:lnSpc>
              <a:buNone/>
            </a:pPr>
            <a:endParaRPr lang="en-US" sz="12800" dirty="0" smtClean="0">
              <a:latin typeface="Comic Sans MS" pitchFamily="66" charset="0"/>
            </a:endParaRPr>
          </a:p>
          <a:p>
            <a:pPr>
              <a:lnSpc>
                <a:spcPct val="120000"/>
              </a:lnSpc>
              <a:buNone/>
            </a:pPr>
            <a:endParaRPr lang="en-US" sz="12800" dirty="0" smtClean="0">
              <a:latin typeface="Comic Sans MS" pitchFamily="66" charset="0"/>
            </a:endParaRPr>
          </a:p>
          <a:p>
            <a:pPr>
              <a:lnSpc>
                <a:spcPct val="120000"/>
              </a:lnSpc>
              <a:buNone/>
            </a:pPr>
            <a:endParaRPr lang="en-US" sz="12800" dirty="0" smtClean="0">
              <a:latin typeface="Comic Sans MS" pitchFamily="66" charset="0"/>
            </a:endParaRPr>
          </a:p>
          <a:p>
            <a:pPr>
              <a:lnSpc>
                <a:spcPct val="120000"/>
              </a:lnSpc>
              <a:buNone/>
            </a:pPr>
            <a:endParaRPr lang="en-US" sz="12800" dirty="0" smtClean="0">
              <a:latin typeface="Comic Sans MS" pitchFamily="66" charset="0"/>
            </a:endParaRPr>
          </a:p>
          <a:p>
            <a:pPr>
              <a:lnSpc>
                <a:spcPct val="120000"/>
              </a:lnSpc>
              <a:buNone/>
            </a:pPr>
            <a:endParaRPr lang="en-US" sz="12800" dirty="0" smtClean="0">
              <a:latin typeface="Comic Sans MS" pitchFamily="66" charset="0"/>
            </a:endParaRPr>
          </a:p>
          <a:p>
            <a:pPr>
              <a:lnSpc>
                <a:spcPct val="120000"/>
              </a:lnSpc>
              <a:buNone/>
            </a:pPr>
            <a:endParaRPr lang="en-US" sz="12800" dirty="0" smtClean="0">
              <a:latin typeface="Comic Sans MS" pitchFamily="66" charset="0"/>
            </a:endParaRPr>
          </a:p>
          <a:p>
            <a:pPr>
              <a:lnSpc>
                <a:spcPct val="120000"/>
              </a:lnSpc>
              <a:buNone/>
            </a:pPr>
            <a:endParaRPr lang="en-US" sz="12800" dirty="0" smtClean="0">
              <a:latin typeface="Comic Sans MS" pitchFamily="66" charset="0"/>
            </a:endParaRPr>
          </a:p>
          <a:p>
            <a:pPr>
              <a:lnSpc>
                <a:spcPct val="120000"/>
              </a:lnSpc>
              <a:buNone/>
            </a:pPr>
            <a:endParaRPr lang="en-US" sz="12800" dirty="0" smtClean="0">
              <a:latin typeface="Comic Sans MS" pitchFamily="66" charset="0"/>
            </a:endParaRPr>
          </a:p>
          <a:p>
            <a:pPr>
              <a:lnSpc>
                <a:spcPct val="120000"/>
              </a:lnSpc>
              <a:buNone/>
            </a:pPr>
            <a:endParaRPr lang="en-US" sz="12800" dirty="0" smtClean="0">
              <a:latin typeface="Comic Sans MS" pitchFamily="66" charset="0"/>
            </a:endParaRPr>
          </a:p>
          <a:p>
            <a:pPr>
              <a:lnSpc>
                <a:spcPct val="120000"/>
              </a:lnSpc>
              <a:buNone/>
            </a:pPr>
            <a:endParaRPr lang="en-US" sz="12400" dirty="0" smtClean="0">
              <a:latin typeface="Comic Sans MS" pitchFamily="66" charset="0"/>
            </a:endParaRPr>
          </a:p>
          <a:p>
            <a:pPr>
              <a:lnSpc>
                <a:spcPct val="120000"/>
              </a:lnSpc>
              <a:buNone/>
            </a:pPr>
            <a:endParaRPr lang="en-US" sz="12800" dirty="0" smtClean="0">
              <a:latin typeface="Comic Sans MS" pitchFamily="66" charset="0"/>
            </a:endParaRPr>
          </a:p>
          <a:p>
            <a:pPr>
              <a:lnSpc>
                <a:spcPct val="120000"/>
              </a:lnSpc>
              <a:buNone/>
            </a:pPr>
            <a:endParaRPr lang="en-US" sz="12800" dirty="0" smtClean="0">
              <a:latin typeface="Comic Sans MS" pitchFamily="66" charset="0"/>
            </a:endParaRPr>
          </a:p>
          <a:p>
            <a:pPr>
              <a:lnSpc>
                <a:spcPct val="120000"/>
              </a:lnSpc>
              <a:buNone/>
            </a:pPr>
            <a:endParaRPr lang="en-US" sz="12800" dirty="0" smtClean="0">
              <a:latin typeface="Comic Sans MS" pitchFamily="66" charset="0"/>
            </a:endParaRPr>
          </a:p>
          <a:p>
            <a:pPr>
              <a:lnSpc>
                <a:spcPct val="120000"/>
              </a:lnSpc>
              <a:buNone/>
            </a:pPr>
            <a:endParaRPr lang="en-US" sz="12800" dirty="0" smtClean="0">
              <a:latin typeface="Comic Sans MS" pitchFamily="66" charset="0"/>
            </a:endParaRPr>
          </a:p>
          <a:p>
            <a:pPr>
              <a:lnSpc>
                <a:spcPct val="120000"/>
              </a:lnSpc>
              <a:buNone/>
            </a:pPr>
            <a:endParaRPr lang="en-US" sz="12800" dirty="0" smtClean="0">
              <a:latin typeface="Comic Sans MS" pitchFamily="66" charset="0"/>
            </a:endParaRPr>
          </a:p>
          <a:p>
            <a:pPr>
              <a:lnSpc>
                <a:spcPct val="120000"/>
              </a:lnSpc>
              <a:buNone/>
            </a:pPr>
            <a:endParaRPr lang="en-US" sz="12800" dirty="0" smtClean="0">
              <a:latin typeface="Comic Sans MS" pitchFamily="66" charset="0"/>
            </a:endParaRPr>
          </a:p>
          <a:p>
            <a:pPr>
              <a:lnSpc>
                <a:spcPct val="120000"/>
              </a:lnSpc>
              <a:buNone/>
            </a:pPr>
            <a:endParaRPr lang="en-US" sz="12800" dirty="0" smtClean="0">
              <a:latin typeface="Comic Sans MS" pitchFamily="66" charset="0"/>
            </a:endParaRPr>
          </a:p>
          <a:p>
            <a:pPr>
              <a:lnSpc>
                <a:spcPct val="120000"/>
              </a:lnSpc>
              <a:buNone/>
            </a:pPr>
            <a:endParaRPr lang="en-US" sz="12800" dirty="0" smtClean="0">
              <a:latin typeface="Comic Sans MS" pitchFamily="66" charset="0"/>
            </a:endParaRPr>
          </a:p>
          <a:p>
            <a:pPr>
              <a:lnSpc>
                <a:spcPct val="120000"/>
              </a:lnSpc>
              <a:buNone/>
            </a:pPr>
            <a:endParaRPr lang="en-US" sz="9800" dirty="0" smtClean="0">
              <a:latin typeface="Comic Sans MS" pitchFamily="66" charset="0"/>
            </a:endParaRPr>
          </a:p>
          <a:p>
            <a:pPr>
              <a:lnSpc>
                <a:spcPct val="120000"/>
              </a:lnSpc>
              <a:buNone/>
            </a:pPr>
            <a:endParaRPr lang="en-US" sz="9800" dirty="0" smtClean="0">
              <a:latin typeface="Comic Sans MS" pitchFamily="66" charset="0"/>
            </a:endParaRPr>
          </a:p>
          <a:p>
            <a:pPr>
              <a:lnSpc>
                <a:spcPct val="120000"/>
              </a:lnSpc>
              <a:buNone/>
            </a:pPr>
            <a:endParaRPr lang="en-US" sz="11200" dirty="0" smtClean="0">
              <a:latin typeface="Comic Sans MS" pitchFamily="66" charset="0"/>
            </a:endParaRPr>
          </a:p>
          <a:p>
            <a:pPr>
              <a:lnSpc>
                <a:spcPct val="120000"/>
              </a:lnSpc>
              <a:buNone/>
            </a:pPr>
            <a:endParaRPr lang="en-US" sz="11200" dirty="0" smtClean="0">
              <a:latin typeface="Comic Sans MS" pitchFamily="66" charset="0"/>
            </a:endParaRPr>
          </a:p>
          <a:p>
            <a:pPr>
              <a:lnSpc>
                <a:spcPct val="120000"/>
              </a:lnSpc>
              <a:buNone/>
            </a:pPr>
            <a:endParaRPr lang="en-US" sz="12800" dirty="0" smtClean="0">
              <a:latin typeface="Comic Sans MS" pitchFamily="66" charset="0"/>
            </a:endParaRPr>
          </a:p>
          <a:p>
            <a:pPr>
              <a:lnSpc>
                <a:spcPct val="120000"/>
              </a:lnSpc>
              <a:buNone/>
            </a:pPr>
            <a:endParaRPr lang="en-US" sz="12800" dirty="0" smtClean="0">
              <a:latin typeface="Comic Sans MS" pitchFamily="66" charset="0"/>
            </a:endParaRPr>
          </a:p>
          <a:p>
            <a:pPr>
              <a:lnSpc>
                <a:spcPct val="120000"/>
              </a:lnSpc>
              <a:buNone/>
            </a:pPr>
            <a:endParaRPr lang="en-US" sz="12800" dirty="0" smtClean="0">
              <a:latin typeface="Comic Sans MS" pitchFamily="66" charset="0"/>
            </a:endParaRPr>
          </a:p>
          <a:p>
            <a:pPr>
              <a:lnSpc>
                <a:spcPct val="120000"/>
              </a:lnSpc>
              <a:buNone/>
            </a:pPr>
            <a:endParaRPr lang="en-US" sz="11200" dirty="0" smtClean="0">
              <a:latin typeface="Comic Sans MS" pitchFamily="66" charset="0"/>
            </a:endParaRPr>
          </a:p>
          <a:p>
            <a:pPr>
              <a:lnSpc>
                <a:spcPct val="120000"/>
              </a:lnSpc>
              <a:buNone/>
            </a:pPr>
            <a:endParaRPr lang="en-US" sz="12000" dirty="0" smtClean="0">
              <a:latin typeface="Comic Sans MS" pitchFamily="66" charset="0"/>
            </a:endParaRPr>
          </a:p>
          <a:p>
            <a:pPr>
              <a:lnSpc>
                <a:spcPct val="120000"/>
              </a:lnSpc>
              <a:buNone/>
            </a:pPr>
            <a:endParaRPr lang="en-US" sz="12000" dirty="0" smtClean="0">
              <a:latin typeface="Comic Sans MS" pitchFamily="66" charset="0"/>
            </a:endParaRPr>
          </a:p>
          <a:p>
            <a:pPr>
              <a:lnSpc>
                <a:spcPct val="120000"/>
              </a:lnSpc>
              <a:buNone/>
            </a:pPr>
            <a:endParaRPr lang="en-US" sz="12000" dirty="0" smtClean="0">
              <a:latin typeface="Comic Sans MS" pitchFamily="66" charset="0"/>
            </a:endParaRPr>
          </a:p>
          <a:p>
            <a:pPr>
              <a:lnSpc>
                <a:spcPct val="120000"/>
              </a:lnSpc>
              <a:buNone/>
            </a:pPr>
            <a:endParaRPr lang="en-US" sz="12000" dirty="0" smtClean="0">
              <a:latin typeface="Comic Sans MS" pitchFamily="66" charset="0"/>
            </a:endParaRPr>
          </a:p>
          <a:p>
            <a:pPr>
              <a:lnSpc>
                <a:spcPct val="120000"/>
              </a:lnSpc>
              <a:buNone/>
            </a:pPr>
            <a:endParaRPr lang="en-US" sz="12000" dirty="0"/>
          </a:p>
        </p:txBody>
      </p:sp>
      <p:sp>
        <p:nvSpPr>
          <p:cNvPr id="2" name="Title 1"/>
          <p:cNvSpPr>
            <a:spLocks noGrp="1"/>
          </p:cNvSpPr>
          <p:nvPr>
            <p:ph type="title"/>
          </p:nvPr>
        </p:nvSpPr>
        <p:spPr>
          <a:xfrm>
            <a:off x="457200" y="304800"/>
            <a:ext cx="8229600" cy="1219200"/>
          </a:xfrm>
        </p:spPr>
        <p:txBody>
          <a:bodyPr>
            <a:normAutofit/>
          </a:bodyPr>
          <a:lstStyle/>
          <a:p>
            <a:pPr algn="ctr"/>
            <a:r>
              <a:rPr lang="en-US" sz="4800" i="1" dirty="0" smtClean="0">
                <a:latin typeface="Verdana" panose="020B0604030504040204" pitchFamily="34" charset="0"/>
                <a:ea typeface="Verdana" panose="020B0604030504040204" pitchFamily="34" charset="0"/>
              </a:rPr>
              <a:t>I Thessalonians 2:1-12</a:t>
            </a:r>
            <a:endParaRPr lang="en-US" sz="4400" i="1" dirty="0">
              <a:latin typeface="Verdana" panose="020B0604030504040204" pitchFamily="34" charset="0"/>
              <a:ea typeface="Verdana" panose="020B0604030504040204" pitchFamily="34" charset="0"/>
            </a:endParaRP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81000" y="1905000"/>
            <a:ext cx="8382000" cy="4267200"/>
          </a:xfrm>
        </p:spPr>
        <p:txBody>
          <a:bodyPr>
            <a:normAutofit fontScale="25000" lnSpcReduction="20000"/>
          </a:bodyPr>
          <a:lstStyle/>
          <a:p>
            <a:pPr>
              <a:lnSpc>
                <a:spcPct val="120000"/>
              </a:lnSpc>
              <a:buNone/>
            </a:pPr>
            <a:r>
              <a:rPr lang="en-US" sz="11200" dirty="0" smtClean="0">
                <a:latin typeface="Verdana" panose="020B0604030504040204" pitchFamily="34" charset="0"/>
                <a:ea typeface="Verdana" panose="020B0604030504040204" pitchFamily="34" charset="0"/>
              </a:rPr>
              <a:t>  4 But as we were allowed of God to be put in trust with the gospel, even so we speak; not as pleasing men, but God, which </a:t>
            </a:r>
            <a:r>
              <a:rPr lang="en-US" sz="11200" dirty="0" err="1" smtClean="0">
                <a:latin typeface="Verdana" panose="020B0604030504040204" pitchFamily="34" charset="0"/>
                <a:ea typeface="Verdana" panose="020B0604030504040204" pitchFamily="34" charset="0"/>
              </a:rPr>
              <a:t>trieth</a:t>
            </a:r>
            <a:r>
              <a:rPr lang="en-US" sz="11200" dirty="0" smtClean="0">
                <a:latin typeface="Verdana" panose="020B0604030504040204" pitchFamily="34" charset="0"/>
                <a:ea typeface="Verdana" panose="020B0604030504040204" pitchFamily="34" charset="0"/>
              </a:rPr>
              <a:t> our hearts.5 For neither at any time used we flattering words, as ye know, nor a </a:t>
            </a:r>
            <a:r>
              <a:rPr lang="en-US" sz="11200" dirty="0" err="1" smtClean="0">
                <a:latin typeface="Verdana" panose="020B0604030504040204" pitchFamily="34" charset="0"/>
                <a:ea typeface="Verdana" panose="020B0604030504040204" pitchFamily="34" charset="0"/>
              </a:rPr>
              <a:t>cloke</a:t>
            </a:r>
            <a:r>
              <a:rPr lang="en-US" sz="11200" dirty="0" smtClean="0">
                <a:latin typeface="Verdana" panose="020B0604030504040204" pitchFamily="34" charset="0"/>
                <a:ea typeface="Verdana" panose="020B0604030504040204" pitchFamily="34" charset="0"/>
              </a:rPr>
              <a:t> of covetousness; God is witness:</a:t>
            </a:r>
          </a:p>
          <a:p>
            <a:pPr>
              <a:lnSpc>
                <a:spcPct val="120000"/>
              </a:lnSpc>
              <a:buNone/>
            </a:pPr>
            <a:r>
              <a:rPr lang="en-US" sz="11200" dirty="0" smtClean="0">
                <a:latin typeface="Verdana" panose="020B0604030504040204" pitchFamily="34" charset="0"/>
                <a:ea typeface="Verdana" panose="020B0604030504040204" pitchFamily="34" charset="0"/>
              </a:rPr>
              <a:t>  6 Nor of men sought we glory, neither of you, nor yet of others, when we might have been burdensome, as the apostles of Christ.</a:t>
            </a:r>
            <a:endParaRPr lang="en-US" sz="11200" dirty="0">
              <a:latin typeface="Verdana" panose="020B0604030504040204" pitchFamily="34" charset="0"/>
              <a:ea typeface="Verdana" panose="020B0604030504040204" pitchFamily="34" charset="0"/>
            </a:endParaRPr>
          </a:p>
        </p:txBody>
      </p:sp>
      <p:sp>
        <p:nvSpPr>
          <p:cNvPr id="2" name="Title 1"/>
          <p:cNvSpPr>
            <a:spLocks noGrp="1"/>
          </p:cNvSpPr>
          <p:nvPr>
            <p:ph type="title"/>
          </p:nvPr>
        </p:nvSpPr>
        <p:spPr>
          <a:xfrm>
            <a:off x="457200" y="304800"/>
            <a:ext cx="8229600" cy="1219200"/>
          </a:xfrm>
        </p:spPr>
        <p:txBody>
          <a:bodyPr>
            <a:normAutofit/>
          </a:bodyPr>
          <a:lstStyle/>
          <a:p>
            <a:pPr algn="ctr"/>
            <a:r>
              <a:rPr lang="en-US" sz="4800" i="1" dirty="0" smtClean="0">
                <a:latin typeface="Verdana" panose="020B0604030504040204" pitchFamily="34" charset="0"/>
                <a:ea typeface="Verdana" panose="020B0604030504040204" pitchFamily="34" charset="0"/>
              </a:rPr>
              <a:t>I Thessalonians 2:1-12</a:t>
            </a:r>
            <a:endParaRPr lang="en-US" sz="4400" i="1" dirty="0">
              <a:latin typeface="Verdana" panose="020B0604030504040204" pitchFamily="34" charset="0"/>
              <a:ea typeface="Verdana" panose="020B0604030504040204" pitchFamily="34" charset="0"/>
            </a:endParaRPr>
          </a:p>
        </p:txBody>
      </p:sp>
    </p:spTree>
    <p:extLst>
      <p:ext uri="{BB962C8B-B14F-4D97-AF65-F5344CB8AC3E}">
        <p14:creationId xmlns:p14="http://schemas.microsoft.com/office/powerpoint/2010/main" val="2073914103"/>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81000" y="1905000"/>
            <a:ext cx="8382000" cy="4267200"/>
          </a:xfrm>
        </p:spPr>
        <p:txBody>
          <a:bodyPr>
            <a:normAutofit fontScale="25000" lnSpcReduction="20000"/>
          </a:bodyPr>
          <a:lstStyle/>
          <a:p>
            <a:pPr>
              <a:lnSpc>
                <a:spcPct val="120000"/>
              </a:lnSpc>
              <a:buNone/>
            </a:pPr>
            <a:r>
              <a:rPr lang="en-US" sz="11200" dirty="0" smtClean="0">
                <a:latin typeface="Verdana" panose="020B0604030504040204" pitchFamily="34" charset="0"/>
                <a:ea typeface="Verdana" panose="020B0604030504040204" pitchFamily="34" charset="0"/>
              </a:rPr>
              <a:t>  7 </a:t>
            </a:r>
            <a:r>
              <a:rPr lang="en-US" sz="11200" dirty="0">
                <a:latin typeface="Verdana" panose="020B0604030504040204" pitchFamily="34" charset="0"/>
                <a:ea typeface="Verdana" panose="020B0604030504040204" pitchFamily="34" charset="0"/>
              </a:rPr>
              <a:t>But we were gentle among you, even as </a:t>
            </a:r>
            <a:r>
              <a:rPr lang="en-US" sz="11200" dirty="0" smtClean="0">
                <a:latin typeface="Verdana" panose="020B0604030504040204" pitchFamily="34" charset="0"/>
                <a:ea typeface="Verdana" panose="020B0604030504040204" pitchFamily="34" charset="0"/>
              </a:rPr>
              <a:t> a </a:t>
            </a:r>
            <a:r>
              <a:rPr lang="en-US" sz="11200" dirty="0">
                <a:latin typeface="Verdana" panose="020B0604030504040204" pitchFamily="34" charset="0"/>
                <a:ea typeface="Verdana" panose="020B0604030504040204" pitchFamily="34" charset="0"/>
              </a:rPr>
              <a:t>nurse </a:t>
            </a:r>
            <a:r>
              <a:rPr lang="en-US" sz="11200" dirty="0" err="1">
                <a:latin typeface="Verdana" panose="020B0604030504040204" pitchFamily="34" charset="0"/>
                <a:ea typeface="Verdana" panose="020B0604030504040204" pitchFamily="34" charset="0"/>
              </a:rPr>
              <a:t>cherisheth</a:t>
            </a:r>
            <a:r>
              <a:rPr lang="en-US" sz="11200" dirty="0">
                <a:latin typeface="Verdana" panose="020B0604030504040204" pitchFamily="34" charset="0"/>
                <a:ea typeface="Verdana" panose="020B0604030504040204" pitchFamily="34" charset="0"/>
              </a:rPr>
              <a:t> her </a:t>
            </a:r>
            <a:r>
              <a:rPr lang="en-US" sz="11200" dirty="0" smtClean="0">
                <a:latin typeface="Verdana" panose="020B0604030504040204" pitchFamily="34" charset="0"/>
                <a:ea typeface="Verdana" panose="020B0604030504040204" pitchFamily="34" charset="0"/>
              </a:rPr>
              <a:t>children:8 </a:t>
            </a:r>
            <a:r>
              <a:rPr lang="en-US" sz="11200" dirty="0">
                <a:latin typeface="Verdana" panose="020B0604030504040204" pitchFamily="34" charset="0"/>
                <a:ea typeface="Verdana" panose="020B0604030504040204" pitchFamily="34" charset="0"/>
              </a:rPr>
              <a:t>So being affectionately desirous of you, we were willing to have imparted unto you, not the gospel of God only, but also our own souls, because ye were dear unto </a:t>
            </a:r>
            <a:r>
              <a:rPr lang="en-US" sz="11200" dirty="0" smtClean="0">
                <a:latin typeface="Verdana" panose="020B0604030504040204" pitchFamily="34" charset="0"/>
                <a:ea typeface="Verdana" panose="020B0604030504040204" pitchFamily="34" charset="0"/>
              </a:rPr>
              <a:t>us.9 </a:t>
            </a:r>
            <a:r>
              <a:rPr lang="en-US" sz="11200" dirty="0">
                <a:latin typeface="Verdana" panose="020B0604030504040204" pitchFamily="34" charset="0"/>
                <a:ea typeface="Verdana" panose="020B0604030504040204" pitchFamily="34" charset="0"/>
              </a:rPr>
              <a:t>For ye remember, brethren, our </a:t>
            </a:r>
            <a:r>
              <a:rPr lang="en-US" sz="11200" dirty="0" err="1">
                <a:latin typeface="Verdana" panose="020B0604030504040204" pitchFamily="34" charset="0"/>
                <a:ea typeface="Verdana" panose="020B0604030504040204" pitchFamily="34" charset="0"/>
              </a:rPr>
              <a:t>labour</a:t>
            </a:r>
            <a:r>
              <a:rPr lang="en-US" sz="11200" dirty="0">
                <a:latin typeface="Verdana" panose="020B0604030504040204" pitchFamily="34" charset="0"/>
                <a:ea typeface="Verdana" panose="020B0604030504040204" pitchFamily="34" charset="0"/>
              </a:rPr>
              <a:t> and travail: for </a:t>
            </a:r>
            <a:r>
              <a:rPr lang="en-US" sz="11200" dirty="0" err="1">
                <a:latin typeface="Verdana" panose="020B0604030504040204" pitchFamily="34" charset="0"/>
                <a:ea typeface="Verdana" panose="020B0604030504040204" pitchFamily="34" charset="0"/>
              </a:rPr>
              <a:t>labouring</a:t>
            </a:r>
            <a:r>
              <a:rPr lang="en-US" sz="11200" dirty="0">
                <a:latin typeface="Verdana" panose="020B0604030504040204" pitchFamily="34" charset="0"/>
                <a:ea typeface="Verdana" panose="020B0604030504040204" pitchFamily="34" charset="0"/>
              </a:rPr>
              <a:t> night and day, because we would not be chargeable unto any of you, we preached unto you the gospel of God</a:t>
            </a:r>
            <a:r>
              <a:rPr lang="en-US" sz="11200" dirty="0" smtClean="0">
                <a:latin typeface="Verdana" panose="020B0604030504040204" pitchFamily="34" charset="0"/>
                <a:ea typeface="Verdana" panose="020B0604030504040204" pitchFamily="34" charset="0"/>
              </a:rPr>
              <a:t>.</a:t>
            </a:r>
            <a:endParaRPr lang="en-US" sz="11200" dirty="0">
              <a:latin typeface="Verdana" panose="020B0604030504040204" pitchFamily="34" charset="0"/>
              <a:ea typeface="Verdana" panose="020B0604030504040204" pitchFamily="34" charset="0"/>
            </a:endParaRPr>
          </a:p>
        </p:txBody>
      </p:sp>
      <p:sp>
        <p:nvSpPr>
          <p:cNvPr id="2" name="Title 1"/>
          <p:cNvSpPr>
            <a:spLocks noGrp="1"/>
          </p:cNvSpPr>
          <p:nvPr>
            <p:ph type="title"/>
          </p:nvPr>
        </p:nvSpPr>
        <p:spPr>
          <a:xfrm>
            <a:off x="457200" y="304800"/>
            <a:ext cx="8229600" cy="1219200"/>
          </a:xfrm>
        </p:spPr>
        <p:txBody>
          <a:bodyPr>
            <a:normAutofit/>
          </a:bodyPr>
          <a:lstStyle/>
          <a:p>
            <a:pPr algn="ctr"/>
            <a:r>
              <a:rPr lang="en-US" sz="4800" i="1" dirty="0" smtClean="0">
                <a:latin typeface="Verdana" panose="020B0604030504040204" pitchFamily="34" charset="0"/>
                <a:ea typeface="Verdana" panose="020B0604030504040204" pitchFamily="34" charset="0"/>
              </a:rPr>
              <a:t>I Thessalonians 2:1-12</a:t>
            </a:r>
            <a:endParaRPr lang="en-US" sz="4400" i="1" dirty="0">
              <a:latin typeface="Verdana" panose="020B0604030504040204" pitchFamily="34" charset="0"/>
              <a:ea typeface="Verdana" panose="020B0604030504040204" pitchFamily="34" charset="0"/>
            </a:endParaRPr>
          </a:p>
        </p:txBody>
      </p:sp>
    </p:spTree>
    <p:extLst>
      <p:ext uri="{BB962C8B-B14F-4D97-AF65-F5344CB8AC3E}">
        <p14:creationId xmlns:p14="http://schemas.microsoft.com/office/powerpoint/2010/main" val="229274110"/>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81000" y="1905000"/>
            <a:ext cx="8382000" cy="4267200"/>
          </a:xfrm>
        </p:spPr>
        <p:txBody>
          <a:bodyPr>
            <a:normAutofit fontScale="25000" lnSpcReduction="20000"/>
          </a:bodyPr>
          <a:lstStyle/>
          <a:p>
            <a:pPr>
              <a:lnSpc>
                <a:spcPct val="120000"/>
              </a:lnSpc>
              <a:buNone/>
            </a:pPr>
            <a:r>
              <a:rPr lang="en-US" sz="11200" dirty="0" smtClean="0">
                <a:latin typeface="Verdana" panose="020B0604030504040204" pitchFamily="34" charset="0"/>
                <a:ea typeface="Verdana" panose="020B0604030504040204" pitchFamily="34" charset="0"/>
              </a:rPr>
              <a:t>  10 </a:t>
            </a:r>
            <a:r>
              <a:rPr lang="en-US" sz="11200" dirty="0">
                <a:latin typeface="Verdana" panose="020B0604030504040204" pitchFamily="34" charset="0"/>
                <a:ea typeface="Verdana" panose="020B0604030504040204" pitchFamily="34" charset="0"/>
              </a:rPr>
              <a:t>Ye are witnesses, and God also, how holily and justly and </a:t>
            </a:r>
            <a:r>
              <a:rPr lang="en-US" sz="11200" dirty="0" err="1">
                <a:latin typeface="Verdana" panose="020B0604030504040204" pitchFamily="34" charset="0"/>
                <a:ea typeface="Verdana" panose="020B0604030504040204" pitchFamily="34" charset="0"/>
              </a:rPr>
              <a:t>unblameably</a:t>
            </a:r>
            <a:r>
              <a:rPr lang="en-US" sz="11200" dirty="0">
                <a:latin typeface="Verdana" panose="020B0604030504040204" pitchFamily="34" charset="0"/>
                <a:ea typeface="Verdana" panose="020B0604030504040204" pitchFamily="34" charset="0"/>
              </a:rPr>
              <a:t> we behaved ourselves among you that </a:t>
            </a:r>
            <a:r>
              <a:rPr lang="en-US" sz="11200" dirty="0" smtClean="0">
                <a:latin typeface="Verdana" panose="020B0604030504040204" pitchFamily="34" charset="0"/>
                <a:ea typeface="Verdana" panose="020B0604030504040204" pitchFamily="34" charset="0"/>
              </a:rPr>
              <a:t>believe:11 </a:t>
            </a:r>
            <a:r>
              <a:rPr lang="en-US" sz="11200" dirty="0">
                <a:latin typeface="Verdana" panose="020B0604030504040204" pitchFamily="34" charset="0"/>
                <a:ea typeface="Verdana" panose="020B0604030504040204" pitchFamily="34" charset="0"/>
              </a:rPr>
              <a:t>As ye know how we exhorted and comforted and charged every one of you, as a father doth his </a:t>
            </a:r>
            <a:r>
              <a:rPr lang="en-US" sz="11200" dirty="0" smtClean="0">
                <a:latin typeface="Verdana" panose="020B0604030504040204" pitchFamily="34" charset="0"/>
                <a:ea typeface="Verdana" panose="020B0604030504040204" pitchFamily="34" charset="0"/>
              </a:rPr>
              <a:t>children,12 </a:t>
            </a:r>
            <a:r>
              <a:rPr lang="en-US" sz="11200" dirty="0">
                <a:latin typeface="Verdana" panose="020B0604030504040204" pitchFamily="34" charset="0"/>
                <a:ea typeface="Verdana" panose="020B0604030504040204" pitchFamily="34" charset="0"/>
              </a:rPr>
              <a:t>That ye would walk worthy of God, who hath called you unto his kingdom and glory.</a:t>
            </a:r>
          </a:p>
          <a:p>
            <a:pPr>
              <a:lnSpc>
                <a:spcPct val="120000"/>
              </a:lnSpc>
              <a:buNone/>
            </a:pPr>
            <a:endParaRPr lang="en-US" sz="11200" dirty="0">
              <a:latin typeface="Verdana" panose="020B0604030504040204" pitchFamily="34" charset="0"/>
              <a:ea typeface="Verdana" panose="020B0604030504040204" pitchFamily="34" charset="0"/>
            </a:endParaRPr>
          </a:p>
        </p:txBody>
      </p:sp>
      <p:sp>
        <p:nvSpPr>
          <p:cNvPr id="2" name="Title 1"/>
          <p:cNvSpPr>
            <a:spLocks noGrp="1"/>
          </p:cNvSpPr>
          <p:nvPr>
            <p:ph type="title"/>
          </p:nvPr>
        </p:nvSpPr>
        <p:spPr>
          <a:xfrm>
            <a:off x="457200" y="304800"/>
            <a:ext cx="8229600" cy="1219200"/>
          </a:xfrm>
        </p:spPr>
        <p:txBody>
          <a:bodyPr>
            <a:normAutofit/>
          </a:bodyPr>
          <a:lstStyle/>
          <a:p>
            <a:pPr algn="ctr"/>
            <a:r>
              <a:rPr lang="en-US" sz="4800" i="1" dirty="0" smtClean="0">
                <a:latin typeface="Verdana" panose="020B0604030504040204" pitchFamily="34" charset="0"/>
                <a:ea typeface="Verdana" panose="020B0604030504040204" pitchFamily="34" charset="0"/>
              </a:rPr>
              <a:t>I Thessalonians 2:1-12</a:t>
            </a:r>
            <a:endParaRPr lang="en-US" sz="4400" i="1" dirty="0">
              <a:latin typeface="Verdana" panose="020B0604030504040204" pitchFamily="34" charset="0"/>
              <a:ea typeface="Verdana" panose="020B0604030504040204" pitchFamily="34" charset="0"/>
            </a:endParaRPr>
          </a:p>
        </p:txBody>
      </p:sp>
    </p:spTree>
    <p:extLst>
      <p:ext uri="{BB962C8B-B14F-4D97-AF65-F5344CB8AC3E}">
        <p14:creationId xmlns:p14="http://schemas.microsoft.com/office/powerpoint/2010/main" val="2116813932"/>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04800" y="2590800"/>
            <a:ext cx="8534400" cy="3276600"/>
          </a:xfrm>
        </p:spPr>
        <p:txBody>
          <a:bodyPr>
            <a:normAutofit fontScale="25000" lnSpcReduction="20000"/>
          </a:bodyPr>
          <a:lstStyle/>
          <a:p>
            <a:pPr>
              <a:lnSpc>
                <a:spcPct val="120000"/>
              </a:lnSpc>
              <a:buFont typeface="Wingdings" pitchFamily="2" charset="2"/>
              <a:buChar char="v"/>
            </a:pPr>
            <a:r>
              <a:rPr lang="en-US" sz="14400" dirty="0" smtClean="0">
                <a:latin typeface="Verdana" panose="020B0604030504040204" pitchFamily="34" charset="0"/>
                <a:ea typeface="Verdana" panose="020B0604030504040204" pitchFamily="34" charset="0"/>
              </a:rPr>
              <a:t> </a:t>
            </a:r>
            <a:r>
              <a:rPr lang="en-US" sz="14400" dirty="0" smtClean="0">
                <a:latin typeface="Verdana" panose="020B0604030504040204" pitchFamily="34" charset="0"/>
                <a:ea typeface="Verdana" panose="020B0604030504040204" pitchFamily="34" charset="0"/>
              </a:rPr>
              <a:t>Bo</a:t>
            </a:r>
            <a:r>
              <a:rPr lang="en-US" sz="14400" dirty="0" smtClean="0">
                <a:latin typeface="Verdana" panose="020B0604030504040204" pitchFamily="34" charset="0"/>
                <a:ea typeface="Verdana" panose="020B0604030504040204" pitchFamily="34" charset="0"/>
              </a:rPr>
              <a:t>ldness</a:t>
            </a:r>
            <a:endParaRPr lang="en-US" sz="14400" dirty="0" smtClean="0">
              <a:latin typeface="Verdana" panose="020B0604030504040204" pitchFamily="34" charset="0"/>
              <a:ea typeface="Verdana" panose="020B0604030504040204" pitchFamily="34" charset="0"/>
            </a:endParaRPr>
          </a:p>
          <a:p>
            <a:pPr>
              <a:lnSpc>
                <a:spcPct val="120000"/>
              </a:lnSpc>
              <a:buFont typeface="Wingdings" pitchFamily="2" charset="2"/>
              <a:buChar char="v"/>
            </a:pPr>
            <a:r>
              <a:rPr lang="en-US" sz="14400" dirty="0">
                <a:latin typeface="Verdana" panose="020B0604030504040204" pitchFamily="34" charset="0"/>
                <a:ea typeface="Verdana" panose="020B0604030504040204" pitchFamily="34" charset="0"/>
              </a:rPr>
              <a:t> </a:t>
            </a:r>
            <a:r>
              <a:rPr lang="en-US" sz="14400" dirty="0" smtClean="0">
                <a:latin typeface="Verdana" panose="020B0604030504040204" pitchFamily="34" charset="0"/>
                <a:ea typeface="Verdana" panose="020B0604030504040204" pitchFamily="34" charset="0"/>
              </a:rPr>
              <a:t>Accurate</a:t>
            </a:r>
            <a:endParaRPr lang="en-US" sz="14400" dirty="0" smtClean="0">
              <a:latin typeface="Verdana" panose="020B0604030504040204" pitchFamily="34" charset="0"/>
              <a:ea typeface="Verdana" panose="020B0604030504040204" pitchFamily="34" charset="0"/>
            </a:endParaRPr>
          </a:p>
          <a:p>
            <a:pPr>
              <a:lnSpc>
                <a:spcPct val="120000"/>
              </a:lnSpc>
              <a:buFont typeface="Wingdings" pitchFamily="2" charset="2"/>
              <a:buChar char="v"/>
            </a:pPr>
            <a:r>
              <a:rPr lang="en-US" sz="14400" dirty="0" smtClean="0">
                <a:latin typeface="Verdana" panose="020B0604030504040204" pitchFamily="34" charset="0"/>
                <a:ea typeface="Verdana" panose="020B0604030504040204" pitchFamily="34" charset="0"/>
              </a:rPr>
              <a:t> </a:t>
            </a:r>
            <a:r>
              <a:rPr lang="en-US" sz="14400" dirty="0" smtClean="0">
                <a:latin typeface="Verdana" panose="020B0604030504040204" pitchFamily="34" charset="0"/>
                <a:ea typeface="Verdana" panose="020B0604030504040204" pitchFamily="34" charset="0"/>
              </a:rPr>
              <a:t>Pure </a:t>
            </a:r>
            <a:endParaRPr lang="en-US" sz="14400" dirty="0" smtClean="0">
              <a:latin typeface="Verdana" panose="020B0604030504040204" pitchFamily="34" charset="0"/>
              <a:ea typeface="Verdana" panose="020B0604030504040204" pitchFamily="34" charset="0"/>
            </a:endParaRPr>
          </a:p>
          <a:p>
            <a:pPr>
              <a:lnSpc>
                <a:spcPct val="120000"/>
              </a:lnSpc>
              <a:buFont typeface="Wingdings" pitchFamily="2" charset="2"/>
              <a:buChar char="v"/>
            </a:pPr>
            <a:r>
              <a:rPr lang="en-US" sz="14400" dirty="0">
                <a:latin typeface="Verdana" panose="020B0604030504040204" pitchFamily="34" charset="0"/>
                <a:ea typeface="Verdana" panose="020B0604030504040204" pitchFamily="34" charset="0"/>
              </a:rPr>
              <a:t> </a:t>
            </a:r>
            <a:r>
              <a:rPr lang="en-US" sz="14400" dirty="0" smtClean="0">
                <a:latin typeface="Verdana" panose="020B0604030504040204" pitchFamily="34" charset="0"/>
                <a:ea typeface="Verdana" panose="020B0604030504040204" pitchFamily="34" charset="0"/>
              </a:rPr>
              <a:t>Honest </a:t>
            </a:r>
          </a:p>
          <a:p>
            <a:pPr>
              <a:lnSpc>
                <a:spcPct val="120000"/>
              </a:lnSpc>
              <a:buFont typeface="Wingdings" pitchFamily="2" charset="2"/>
              <a:buChar char="v"/>
            </a:pPr>
            <a:r>
              <a:rPr lang="en-US" sz="14400" dirty="0">
                <a:latin typeface="Verdana" panose="020B0604030504040204" pitchFamily="34" charset="0"/>
                <a:ea typeface="Verdana" panose="020B0604030504040204" pitchFamily="34" charset="0"/>
              </a:rPr>
              <a:t> </a:t>
            </a:r>
            <a:r>
              <a:rPr lang="en-US" sz="14400" dirty="0" smtClean="0">
                <a:latin typeface="Verdana" panose="020B0604030504040204" pitchFamily="34" charset="0"/>
                <a:ea typeface="Verdana" panose="020B0604030504040204" pitchFamily="34" charset="0"/>
              </a:rPr>
              <a:t>Man-pleaser		 Galatians 1:10</a:t>
            </a:r>
            <a:endParaRPr lang="en-US" sz="14400" dirty="0" smtClean="0">
              <a:latin typeface="Verdana" panose="020B0604030504040204" pitchFamily="34" charset="0"/>
              <a:ea typeface="Verdana" panose="020B0604030504040204" pitchFamily="34" charset="0"/>
            </a:endParaRPr>
          </a:p>
          <a:p>
            <a:pPr>
              <a:lnSpc>
                <a:spcPct val="120000"/>
              </a:lnSpc>
              <a:buNone/>
            </a:pPr>
            <a:endParaRPr lang="en-US" sz="11200" dirty="0" smtClean="0">
              <a:latin typeface="Comic Sans MS" pitchFamily="66" charset="0"/>
            </a:endParaRPr>
          </a:p>
          <a:p>
            <a:pPr lvl="1">
              <a:lnSpc>
                <a:spcPct val="120000"/>
              </a:lnSpc>
              <a:buNone/>
            </a:pPr>
            <a:endParaRPr lang="en-US" sz="12800" dirty="0" smtClean="0">
              <a:latin typeface="Comic Sans MS" pitchFamily="66" charset="0"/>
            </a:endParaRPr>
          </a:p>
          <a:p>
            <a:pPr lvl="1">
              <a:lnSpc>
                <a:spcPct val="120000"/>
              </a:lnSpc>
              <a:buNone/>
            </a:pPr>
            <a:r>
              <a:rPr lang="en-US" sz="12800" dirty="0" smtClean="0">
                <a:latin typeface="Comic Sans MS" pitchFamily="66" charset="0"/>
              </a:rPr>
              <a:t>		 </a:t>
            </a:r>
          </a:p>
          <a:p>
            <a:pPr lvl="1">
              <a:lnSpc>
                <a:spcPct val="120000"/>
              </a:lnSpc>
              <a:buFont typeface="Wingdings" pitchFamily="2" charset="2"/>
              <a:buChar char="v"/>
            </a:pPr>
            <a:endParaRPr lang="en-US" sz="6700" dirty="0" smtClean="0">
              <a:latin typeface="Comic Sans MS" pitchFamily="66" charset="0"/>
            </a:endParaRPr>
          </a:p>
          <a:p>
            <a:pPr lvl="1">
              <a:lnSpc>
                <a:spcPct val="120000"/>
              </a:lnSpc>
              <a:buNone/>
            </a:pPr>
            <a:r>
              <a:rPr lang="en-US" sz="6700" dirty="0" smtClean="0">
                <a:latin typeface="Comic Sans MS" pitchFamily="66" charset="0"/>
              </a:rPr>
              <a:t> </a:t>
            </a:r>
          </a:p>
          <a:p>
            <a:pPr lvl="1">
              <a:lnSpc>
                <a:spcPct val="120000"/>
              </a:lnSpc>
              <a:buNone/>
            </a:pPr>
            <a:r>
              <a:rPr lang="en-US" sz="6700" dirty="0" smtClean="0">
                <a:latin typeface="Comic Sans MS" pitchFamily="66" charset="0"/>
              </a:rPr>
              <a:t>						</a:t>
            </a:r>
          </a:p>
          <a:p>
            <a:pPr lvl="1">
              <a:buNone/>
            </a:pPr>
            <a:endParaRPr lang="en-US" sz="3800" i="1" dirty="0" smtClean="0">
              <a:latin typeface="Comic Sans MS" pitchFamily="66" charset="0"/>
            </a:endParaRPr>
          </a:p>
          <a:p>
            <a:pPr lvl="1">
              <a:buNone/>
            </a:pPr>
            <a:endParaRPr lang="en-US" sz="3200" dirty="0" smtClean="0">
              <a:latin typeface="Comic Sans MS" pitchFamily="66" charset="0"/>
            </a:endParaRPr>
          </a:p>
          <a:p>
            <a:pPr lvl="1">
              <a:buNone/>
            </a:pPr>
            <a:endParaRPr lang="en-US" sz="3200" dirty="0" smtClean="0">
              <a:latin typeface="Comic Sans MS" pitchFamily="66" charset="0"/>
            </a:endParaRPr>
          </a:p>
          <a:p>
            <a:pPr lvl="1">
              <a:buNone/>
            </a:pPr>
            <a:r>
              <a:rPr lang="en-US" sz="3200" dirty="0" smtClean="0">
                <a:latin typeface="Comic Sans MS" pitchFamily="66" charset="0"/>
              </a:rPr>
              <a:t> </a:t>
            </a:r>
            <a:r>
              <a:rPr lang="en-US" sz="2900" dirty="0" smtClean="0">
                <a:latin typeface="Comic Sans MS" pitchFamily="66" charset="0"/>
              </a:rPr>
              <a:t>		</a:t>
            </a:r>
          </a:p>
          <a:p>
            <a:pPr lvl="1">
              <a:buNone/>
            </a:pPr>
            <a:r>
              <a:rPr lang="en-US" sz="3200" dirty="0" smtClean="0">
                <a:latin typeface="Comic Sans MS" pitchFamily="66" charset="0"/>
              </a:rPr>
              <a:t> </a:t>
            </a:r>
          </a:p>
          <a:p>
            <a:pPr lvl="1">
              <a:buNone/>
            </a:pPr>
            <a:endParaRPr lang="en-US" sz="3400" dirty="0" smtClean="0">
              <a:latin typeface="Comic Sans MS" pitchFamily="66" charset="0"/>
            </a:endParaRPr>
          </a:p>
          <a:p>
            <a:pPr lvl="1">
              <a:buFont typeface="Wingdings" pitchFamily="2" charset="2"/>
              <a:buChar char="v"/>
            </a:pPr>
            <a:endParaRPr lang="en-US" sz="3400" dirty="0"/>
          </a:p>
        </p:txBody>
      </p:sp>
      <p:sp>
        <p:nvSpPr>
          <p:cNvPr id="2" name="Title 1"/>
          <p:cNvSpPr>
            <a:spLocks noGrp="1"/>
          </p:cNvSpPr>
          <p:nvPr>
            <p:ph type="title"/>
          </p:nvPr>
        </p:nvSpPr>
        <p:spPr>
          <a:xfrm>
            <a:off x="457200" y="685800"/>
            <a:ext cx="8229600" cy="1143000"/>
          </a:xfrm>
        </p:spPr>
        <p:txBody>
          <a:bodyPr>
            <a:normAutofit/>
          </a:bodyPr>
          <a:lstStyle/>
          <a:p>
            <a:pPr algn="ctr"/>
            <a:r>
              <a:rPr lang="en-US" sz="4800" b="1" dirty="0">
                <a:latin typeface="Comic Sans MS" pitchFamily="66" charset="0"/>
              </a:rPr>
              <a:t>Fathers Day Inspiration</a:t>
            </a:r>
            <a:endParaRPr lang="en-US" sz="4400" b="1" dirty="0">
              <a:latin typeface="Verdana" panose="020B0604030504040204" pitchFamily="34" charset="0"/>
              <a:ea typeface="Verdana" panose="020B0604030504040204" pitchFamily="34" charset="0"/>
            </a:endParaRPr>
          </a:p>
        </p:txBody>
      </p:sp>
      <p:cxnSp>
        <p:nvCxnSpPr>
          <p:cNvPr id="5" name="Straight Connector 4"/>
          <p:cNvCxnSpPr/>
          <p:nvPr/>
        </p:nvCxnSpPr>
        <p:spPr>
          <a:xfrm flipH="1">
            <a:off x="762000" y="5486400"/>
            <a:ext cx="2971800" cy="0"/>
          </a:xfrm>
          <a:prstGeom prst="line">
            <a:avLst/>
          </a:prstGeom>
        </p:spPr>
        <p:style>
          <a:lnRef idx="3">
            <a:schemeClr val="accent2"/>
          </a:lnRef>
          <a:fillRef idx="0">
            <a:schemeClr val="accent2"/>
          </a:fillRef>
          <a:effectRef idx="2">
            <a:schemeClr val="accent2"/>
          </a:effectRef>
          <a:fontRef idx="minor">
            <a:schemeClr val="tx1"/>
          </a:fontRef>
        </p:style>
      </p:cxn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p:cTn id="7" dur="2000" fill="hold"/>
                                        <p:tgtEl>
                                          <p:spTgt spid="3">
                                            <p:txEl>
                                              <p:pRg st="0" end="0"/>
                                            </p:txEl>
                                          </p:spTgt>
                                        </p:tgtEl>
                                        <p:attrNameLst>
                                          <p:attrName>ppt_w</p:attrName>
                                        </p:attrNameLst>
                                      </p:cBhvr>
                                      <p:tavLst>
                                        <p:tav tm="0">
                                          <p:val>
                                            <p:fltVal val="0"/>
                                          </p:val>
                                        </p:tav>
                                        <p:tav tm="100000">
                                          <p:val>
                                            <p:strVal val="#ppt_w"/>
                                          </p:val>
                                        </p:tav>
                                      </p:tavLst>
                                    </p:anim>
                                    <p:anim calcmode="lin" valueType="num">
                                      <p:cBhvr>
                                        <p:cTn id="8" dur="2000" fill="hold"/>
                                        <p:tgtEl>
                                          <p:spTgt spid="3">
                                            <p:txEl>
                                              <p:pRg st="0" end="0"/>
                                            </p:txEl>
                                          </p:spTgt>
                                        </p:tgtEl>
                                        <p:attrNameLst>
                                          <p:attrName>ppt_h</p:attrName>
                                        </p:attrNameLst>
                                      </p:cBhvr>
                                      <p:tavLst>
                                        <p:tav tm="0">
                                          <p:val>
                                            <p:fltVal val="0"/>
                                          </p:val>
                                        </p:tav>
                                        <p:tav tm="100000">
                                          <p:val>
                                            <p:strVal val="#ppt_h"/>
                                          </p:val>
                                        </p:tav>
                                      </p:tavLst>
                                    </p:anim>
                                    <p:animEffect transition="in" filter="fade">
                                      <p:cBhvr>
                                        <p:cTn id="9" dur="2000"/>
                                        <p:tgtEl>
                                          <p:spTgt spid="3">
                                            <p:txEl>
                                              <p:pRg st="0" end="0"/>
                                            </p:txEl>
                                          </p:spTgt>
                                        </p:tgtEl>
                                      </p:cBhvr>
                                    </p:animEffect>
                                  </p:childTnLst>
                                </p:cTn>
                              </p:par>
                            </p:childTnLst>
                          </p:cTn>
                        </p:par>
                      </p:childTnLst>
                    </p:cTn>
                  </p:par>
                  <p:par>
                    <p:cTn id="10" fill="hold">
                      <p:stCondLst>
                        <p:cond delay="indefinite"/>
                      </p:stCondLst>
                      <p:childTnLst>
                        <p:par>
                          <p:cTn id="11" fill="hold">
                            <p:stCondLst>
                              <p:cond delay="0"/>
                            </p:stCondLst>
                            <p:childTnLst>
                              <p:par>
                                <p:cTn id="12" presetID="53" presetClass="entr" presetSubtype="0" fill="hold" nodeType="clickEffect">
                                  <p:stCondLst>
                                    <p:cond delay="0"/>
                                  </p:stCondLst>
                                  <p:childTnLst>
                                    <p:set>
                                      <p:cBhvr>
                                        <p:cTn id="13" dur="1" fill="hold">
                                          <p:stCondLst>
                                            <p:cond delay="0"/>
                                          </p:stCondLst>
                                        </p:cTn>
                                        <p:tgtEl>
                                          <p:spTgt spid="3">
                                            <p:txEl>
                                              <p:pRg st="1" end="1"/>
                                            </p:txEl>
                                          </p:spTgt>
                                        </p:tgtEl>
                                        <p:attrNameLst>
                                          <p:attrName>style.visibility</p:attrName>
                                        </p:attrNameLst>
                                      </p:cBhvr>
                                      <p:to>
                                        <p:strVal val="visible"/>
                                      </p:to>
                                    </p:set>
                                    <p:anim calcmode="lin" valueType="num">
                                      <p:cBhvr>
                                        <p:cTn id="14" dur="2000" fill="hold"/>
                                        <p:tgtEl>
                                          <p:spTgt spid="3">
                                            <p:txEl>
                                              <p:pRg st="1" end="1"/>
                                            </p:txEl>
                                          </p:spTgt>
                                        </p:tgtEl>
                                        <p:attrNameLst>
                                          <p:attrName>ppt_w</p:attrName>
                                        </p:attrNameLst>
                                      </p:cBhvr>
                                      <p:tavLst>
                                        <p:tav tm="0">
                                          <p:val>
                                            <p:fltVal val="0"/>
                                          </p:val>
                                        </p:tav>
                                        <p:tav tm="100000">
                                          <p:val>
                                            <p:strVal val="#ppt_w"/>
                                          </p:val>
                                        </p:tav>
                                      </p:tavLst>
                                    </p:anim>
                                    <p:anim calcmode="lin" valueType="num">
                                      <p:cBhvr>
                                        <p:cTn id="15" dur="2000" fill="hold"/>
                                        <p:tgtEl>
                                          <p:spTgt spid="3">
                                            <p:txEl>
                                              <p:pRg st="1" end="1"/>
                                            </p:txEl>
                                          </p:spTgt>
                                        </p:tgtEl>
                                        <p:attrNameLst>
                                          <p:attrName>ppt_h</p:attrName>
                                        </p:attrNameLst>
                                      </p:cBhvr>
                                      <p:tavLst>
                                        <p:tav tm="0">
                                          <p:val>
                                            <p:fltVal val="0"/>
                                          </p:val>
                                        </p:tav>
                                        <p:tav tm="100000">
                                          <p:val>
                                            <p:strVal val="#ppt_h"/>
                                          </p:val>
                                        </p:tav>
                                      </p:tavLst>
                                    </p:anim>
                                    <p:animEffect transition="in" filter="fade">
                                      <p:cBhvr>
                                        <p:cTn id="16" dur="2000"/>
                                        <p:tgtEl>
                                          <p:spTgt spid="3">
                                            <p:txEl>
                                              <p:pRg st="1" end="1"/>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53" presetClass="entr" presetSubtype="0" fill="hold" nodeType="clickEffect">
                                  <p:stCondLst>
                                    <p:cond delay="0"/>
                                  </p:stCondLst>
                                  <p:childTnLst>
                                    <p:set>
                                      <p:cBhvr>
                                        <p:cTn id="20" dur="1" fill="hold">
                                          <p:stCondLst>
                                            <p:cond delay="0"/>
                                          </p:stCondLst>
                                        </p:cTn>
                                        <p:tgtEl>
                                          <p:spTgt spid="3">
                                            <p:txEl>
                                              <p:pRg st="2" end="2"/>
                                            </p:txEl>
                                          </p:spTgt>
                                        </p:tgtEl>
                                        <p:attrNameLst>
                                          <p:attrName>style.visibility</p:attrName>
                                        </p:attrNameLst>
                                      </p:cBhvr>
                                      <p:to>
                                        <p:strVal val="visible"/>
                                      </p:to>
                                    </p:set>
                                    <p:anim calcmode="lin" valueType="num">
                                      <p:cBhvr>
                                        <p:cTn id="21" dur="2000" fill="hold"/>
                                        <p:tgtEl>
                                          <p:spTgt spid="3">
                                            <p:txEl>
                                              <p:pRg st="2" end="2"/>
                                            </p:txEl>
                                          </p:spTgt>
                                        </p:tgtEl>
                                        <p:attrNameLst>
                                          <p:attrName>ppt_w</p:attrName>
                                        </p:attrNameLst>
                                      </p:cBhvr>
                                      <p:tavLst>
                                        <p:tav tm="0">
                                          <p:val>
                                            <p:fltVal val="0"/>
                                          </p:val>
                                        </p:tav>
                                        <p:tav tm="100000">
                                          <p:val>
                                            <p:strVal val="#ppt_w"/>
                                          </p:val>
                                        </p:tav>
                                      </p:tavLst>
                                    </p:anim>
                                    <p:anim calcmode="lin" valueType="num">
                                      <p:cBhvr>
                                        <p:cTn id="22" dur="2000" fill="hold"/>
                                        <p:tgtEl>
                                          <p:spTgt spid="3">
                                            <p:txEl>
                                              <p:pRg st="2" end="2"/>
                                            </p:txEl>
                                          </p:spTgt>
                                        </p:tgtEl>
                                        <p:attrNameLst>
                                          <p:attrName>ppt_h</p:attrName>
                                        </p:attrNameLst>
                                      </p:cBhvr>
                                      <p:tavLst>
                                        <p:tav tm="0">
                                          <p:val>
                                            <p:fltVal val="0"/>
                                          </p:val>
                                        </p:tav>
                                        <p:tav tm="100000">
                                          <p:val>
                                            <p:strVal val="#ppt_h"/>
                                          </p:val>
                                        </p:tav>
                                      </p:tavLst>
                                    </p:anim>
                                    <p:animEffect transition="in" filter="fade">
                                      <p:cBhvr>
                                        <p:cTn id="23" dur="2000"/>
                                        <p:tgtEl>
                                          <p:spTgt spid="3">
                                            <p:txEl>
                                              <p:pRg st="2" end="2"/>
                                            </p:txEl>
                                          </p:spTgt>
                                        </p:tgtEl>
                                      </p:cBhvr>
                                    </p:animEffect>
                                  </p:childTnLst>
                                </p:cTn>
                              </p:par>
                            </p:childTnLst>
                          </p:cTn>
                        </p:par>
                      </p:childTnLst>
                    </p:cTn>
                  </p:par>
                  <p:par>
                    <p:cTn id="24" fill="hold">
                      <p:stCondLst>
                        <p:cond delay="indefinite"/>
                      </p:stCondLst>
                      <p:childTnLst>
                        <p:par>
                          <p:cTn id="25" fill="hold">
                            <p:stCondLst>
                              <p:cond delay="0"/>
                            </p:stCondLst>
                            <p:childTnLst>
                              <p:par>
                                <p:cTn id="26" presetID="53" presetClass="entr" presetSubtype="0" fill="hold" nodeType="clickEffect">
                                  <p:stCondLst>
                                    <p:cond delay="0"/>
                                  </p:stCondLst>
                                  <p:childTnLst>
                                    <p:set>
                                      <p:cBhvr>
                                        <p:cTn id="27" dur="1" fill="hold">
                                          <p:stCondLst>
                                            <p:cond delay="0"/>
                                          </p:stCondLst>
                                        </p:cTn>
                                        <p:tgtEl>
                                          <p:spTgt spid="3">
                                            <p:txEl>
                                              <p:pRg st="3" end="3"/>
                                            </p:txEl>
                                          </p:spTgt>
                                        </p:tgtEl>
                                        <p:attrNameLst>
                                          <p:attrName>style.visibility</p:attrName>
                                        </p:attrNameLst>
                                      </p:cBhvr>
                                      <p:to>
                                        <p:strVal val="visible"/>
                                      </p:to>
                                    </p:set>
                                    <p:anim calcmode="lin" valueType="num">
                                      <p:cBhvr>
                                        <p:cTn id="28" dur="2000" fill="hold"/>
                                        <p:tgtEl>
                                          <p:spTgt spid="3">
                                            <p:txEl>
                                              <p:pRg st="3" end="3"/>
                                            </p:txEl>
                                          </p:spTgt>
                                        </p:tgtEl>
                                        <p:attrNameLst>
                                          <p:attrName>ppt_w</p:attrName>
                                        </p:attrNameLst>
                                      </p:cBhvr>
                                      <p:tavLst>
                                        <p:tav tm="0">
                                          <p:val>
                                            <p:fltVal val="0"/>
                                          </p:val>
                                        </p:tav>
                                        <p:tav tm="100000">
                                          <p:val>
                                            <p:strVal val="#ppt_w"/>
                                          </p:val>
                                        </p:tav>
                                      </p:tavLst>
                                    </p:anim>
                                    <p:anim calcmode="lin" valueType="num">
                                      <p:cBhvr>
                                        <p:cTn id="29" dur="2000" fill="hold"/>
                                        <p:tgtEl>
                                          <p:spTgt spid="3">
                                            <p:txEl>
                                              <p:pRg st="3" end="3"/>
                                            </p:txEl>
                                          </p:spTgt>
                                        </p:tgtEl>
                                        <p:attrNameLst>
                                          <p:attrName>ppt_h</p:attrName>
                                        </p:attrNameLst>
                                      </p:cBhvr>
                                      <p:tavLst>
                                        <p:tav tm="0">
                                          <p:val>
                                            <p:fltVal val="0"/>
                                          </p:val>
                                        </p:tav>
                                        <p:tav tm="100000">
                                          <p:val>
                                            <p:strVal val="#ppt_h"/>
                                          </p:val>
                                        </p:tav>
                                      </p:tavLst>
                                    </p:anim>
                                    <p:animEffect transition="in" filter="fade">
                                      <p:cBhvr>
                                        <p:cTn id="30" dur="2000"/>
                                        <p:tgtEl>
                                          <p:spTgt spid="3">
                                            <p:txEl>
                                              <p:pRg st="3" end="3"/>
                                            </p:txEl>
                                          </p:spTgt>
                                        </p:tgtEl>
                                      </p:cBhvr>
                                    </p:animEffect>
                                  </p:childTnLst>
                                </p:cTn>
                              </p:par>
                            </p:childTnLst>
                          </p:cTn>
                        </p:par>
                      </p:childTnLst>
                    </p:cTn>
                  </p:par>
                  <p:par>
                    <p:cTn id="31" fill="hold">
                      <p:stCondLst>
                        <p:cond delay="indefinite"/>
                      </p:stCondLst>
                      <p:childTnLst>
                        <p:par>
                          <p:cTn id="32" fill="hold">
                            <p:stCondLst>
                              <p:cond delay="0"/>
                            </p:stCondLst>
                            <p:childTnLst>
                              <p:par>
                                <p:cTn id="33" presetID="53" presetClass="entr" presetSubtype="0" fill="hold" nodeType="clickEffect">
                                  <p:stCondLst>
                                    <p:cond delay="0"/>
                                  </p:stCondLst>
                                  <p:childTnLst>
                                    <p:set>
                                      <p:cBhvr>
                                        <p:cTn id="34" dur="1" fill="hold">
                                          <p:stCondLst>
                                            <p:cond delay="0"/>
                                          </p:stCondLst>
                                        </p:cTn>
                                        <p:tgtEl>
                                          <p:spTgt spid="3">
                                            <p:txEl>
                                              <p:pRg st="4" end="4"/>
                                            </p:txEl>
                                          </p:spTgt>
                                        </p:tgtEl>
                                        <p:attrNameLst>
                                          <p:attrName>style.visibility</p:attrName>
                                        </p:attrNameLst>
                                      </p:cBhvr>
                                      <p:to>
                                        <p:strVal val="visible"/>
                                      </p:to>
                                    </p:set>
                                    <p:anim calcmode="lin" valueType="num">
                                      <p:cBhvr>
                                        <p:cTn id="35" dur="2000" fill="hold"/>
                                        <p:tgtEl>
                                          <p:spTgt spid="3">
                                            <p:txEl>
                                              <p:pRg st="4" end="4"/>
                                            </p:txEl>
                                          </p:spTgt>
                                        </p:tgtEl>
                                        <p:attrNameLst>
                                          <p:attrName>ppt_w</p:attrName>
                                        </p:attrNameLst>
                                      </p:cBhvr>
                                      <p:tavLst>
                                        <p:tav tm="0">
                                          <p:val>
                                            <p:fltVal val="0"/>
                                          </p:val>
                                        </p:tav>
                                        <p:tav tm="100000">
                                          <p:val>
                                            <p:strVal val="#ppt_w"/>
                                          </p:val>
                                        </p:tav>
                                      </p:tavLst>
                                    </p:anim>
                                    <p:anim calcmode="lin" valueType="num">
                                      <p:cBhvr>
                                        <p:cTn id="36" dur="2000" fill="hold"/>
                                        <p:tgtEl>
                                          <p:spTgt spid="3">
                                            <p:txEl>
                                              <p:pRg st="4" end="4"/>
                                            </p:txEl>
                                          </p:spTgt>
                                        </p:tgtEl>
                                        <p:attrNameLst>
                                          <p:attrName>ppt_h</p:attrName>
                                        </p:attrNameLst>
                                      </p:cBhvr>
                                      <p:tavLst>
                                        <p:tav tm="0">
                                          <p:val>
                                            <p:fltVal val="0"/>
                                          </p:val>
                                        </p:tav>
                                        <p:tav tm="100000">
                                          <p:val>
                                            <p:strVal val="#ppt_h"/>
                                          </p:val>
                                        </p:tav>
                                      </p:tavLst>
                                    </p:anim>
                                    <p:animEffect transition="in" filter="fade">
                                      <p:cBhvr>
                                        <p:cTn id="37" dur="2000"/>
                                        <p:tgtEl>
                                          <p:spTgt spid="3">
                                            <p:txEl>
                                              <p:pRg st="4" end="4"/>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2" presetClass="entr" presetSubtype="4" fill="hold" nodeType="clickEffect">
                                  <p:stCondLst>
                                    <p:cond delay="0"/>
                                  </p:stCondLst>
                                  <p:childTnLst>
                                    <p:set>
                                      <p:cBhvr>
                                        <p:cTn id="41" dur="1" fill="hold">
                                          <p:stCondLst>
                                            <p:cond delay="0"/>
                                          </p:stCondLst>
                                        </p:cTn>
                                        <p:tgtEl>
                                          <p:spTgt spid="5"/>
                                        </p:tgtEl>
                                        <p:attrNameLst>
                                          <p:attrName>style.visibility</p:attrName>
                                        </p:attrNameLst>
                                      </p:cBhvr>
                                      <p:to>
                                        <p:strVal val="visible"/>
                                      </p:to>
                                    </p:set>
                                    <p:anim calcmode="lin" valueType="num">
                                      <p:cBhvr additive="base">
                                        <p:cTn id="42" dur="1000" fill="hold"/>
                                        <p:tgtEl>
                                          <p:spTgt spid="5"/>
                                        </p:tgtEl>
                                        <p:attrNameLst>
                                          <p:attrName>ppt_x</p:attrName>
                                        </p:attrNameLst>
                                      </p:cBhvr>
                                      <p:tavLst>
                                        <p:tav tm="0">
                                          <p:val>
                                            <p:strVal val="#ppt_x"/>
                                          </p:val>
                                        </p:tav>
                                        <p:tav tm="100000">
                                          <p:val>
                                            <p:strVal val="#ppt_x"/>
                                          </p:val>
                                        </p:tav>
                                      </p:tavLst>
                                    </p:anim>
                                    <p:anim calcmode="lin" valueType="num">
                                      <p:cBhvr additive="base">
                                        <p:cTn id="43" dur="1000" fill="hold"/>
                                        <p:tgtEl>
                                          <p:spTgt spid="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04800" y="2590800"/>
            <a:ext cx="8534400" cy="3276600"/>
          </a:xfrm>
        </p:spPr>
        <p:txBody>
          <a:bodyPr>
            <a:normAutofit fontScale="25000" lnSpcReduction="20000"/>
          </a:bodyPr>
          <a:lstStyle/>
          <a:p>
            <a:pPr>
              <a:lnSpc>
                <a:spcPct val="120000"/>
              </a:lnSpc>
              <a:buFont typeface="Wingdings" pitchFamily="2" charset="2"/>
              <a:buChar char="v"/>
            </a:pPr>
            <a:r>
              <a:rPr lang="en-US" sz="14400" dirty="0" smtClean="0">
                <a:latin typeface="Verdana" panose="020B0604030504040204" pitchFamily="34" charset="0"/>
                <a:ea typeface="Verdana" panose="020B0604030504040204" pitchFamily="34" charset="0"/>
              </a:rPr>
              <a:t> </a:t>
            </a:r>
            <a:r>
              <a:rPr lang="en-US" sz="14400" dirty="0" smtClean="0">
                <a:latin typeface="Verdana" panose="020B0604030504040204" pitchFamily="34" charset="0"/>
                <a:ea typeface="Verdana" panose="020B0604030504040204" pitchFamily="34" charset="0"/>
              </a:rPr>
              <a:t>God-pleaser		   Proverbs 17:3</a:t>
            </a:r>
            <a:endParaRPr lang="en-US" sz="14400" dirty="0" smtClean="0">
              <a:latin typeface="Verdana" panose="020B0604030504040204" pitchFamily="34" charset="0"/>
              <a:ea typeface="Verdana" panose="020B0604030504040204" pitchFamily="34" charset="0"/>
            </a:endParaRPr>
          </a:p>
          <a:p>
            <a:pPr>
              <a:lnSpc>
                <a:spcPct val="120000"/>
              </a:lnSpc>
              <a:buFont typeface="Wingdings" pitchFamily="2" charset="2"/>
              <a:buChar char="v"/>
            </a:pPr>
            <a:r>
              <a:rPr lang="en-US" sz="14400" dirty="0">
                <a:latin typeface="Verdana" panose="020B0604030504040204" pitchFamily="34" charset="0"/>
                <a:ea typeface="Verdana" panose="020B0604030504040204" pitchFamily="34" charset="0"/>
              </a:rPr>
              <a:t> </a:t>
            </a:r>
            <a:r>
              <a:rPr lang="en-US" sz="14400" dirty="0" smtClean="0">
                <a:latin typeface="Verdana" panose="020B0604030504040204" pitchFamily="34" charset="0"/>
                <a:ea typeface="Verdana" panose="020B0604030504040204" pitchFamily="34" charset="0"/>
              </a:rPr>
              <a:t>Truthful		       Proverbs 20:19</a:t>
            </a:r>
            <a:endParaRPr lang="en-US" sz="14400" dirty="0" smtClean="0">
              <a:latin typeface="Verdana" panose="020B0604030504040204" pitchFamily="34" charset="0"/>
              <a:ea typeface="Verdana" panose="020B0604030504040204" pitchFamily="34" charset="0"/>
            </a:endParaRPr>
          </a:p>
          <a:p>
            <a:pPr>
              <a:lnSpc>
                <a:spcPct val="120000"/>
              </a:lnSpc>
              <a:buFont typeface="Wingdings" pitchFamily="2" charset="2"/>
              <a:buChar char="v"/>
            </a:pPr>
            <a:r>
              <a:rPr lang="en-US" sz="14400" dirty="0" smtClean="0">
                <a:latin typeface="Verdana" panose="020B0604030504040204" pitchFamily="34" charset="0"/>
                <a:ea typeface="Verdana" panose="020B0604030504040204" pitchFamily="34" charset="0"/>
              </a:rPr>
              <a:t> </a:t>
            </a:r>
            <a:r>
              <a:rPr lang="en-US" sz="14400" dirty="0" smtClean="0">
                <a:latin typeface="Verdana" panose="020B0604030504040204" pitchFamily="34" charset="0"/>
                <a:ea typeface="Verdana" panose="020B0604030504040204" pitchFamily="34" charset="0"/>
              </a:rPr>
              <a:t>Greedy		         I Timothy 3:8</a:t>
            </a:r>
            <a:endParaRPr lang="en-US" sz="14400" dirty="0" smtClean="0">
              <a:latin typeface="Verdana" panose="020B0604030504040204" pitchFamily="34" charset="0"/>
              <a:ea typeface="Verdana" panose="020B0604030504040204" pitchFamily="34" charset="0"/>
            </a:endParaRPr>
          </a:p>
          <a:p>
            <a:pPr>
              <a:lnSpc>
                <a:spcPct val="120000"/>
              </a:lnSpc>
              <a:buFont typeface="Wingdings" pitchFamily="2" charset="2"/>
              <a:buChar char="v"/>
            </a:pPr>
            <a:r>
              <a:rPr lang="en-US" sz="14400" dirty="0">
                <a:latin typeface="Verdana" panose="020B0604030504040204" pitchFamily="34" charset="0"/>
                <a:ea typeface="Verdana" panose="020B0604030504040204" pitchFamily="34" charset="0"/>
              </a:rPr>
              <a:t> </a:t>
            </a:r>
            <a:r>
              <a:rPr lang="en-US" sz="14400" dirty="0" smtClean="0">
                <a:latin typeface="Verdana" panose="020B0604030504040204" pitchFamily="34" charset="0"/>
                <a:ea typeface="Verdana" panose="020B0604030504040204" pitchFamily="34" charset="0"/>
              </a:rPr>
              <a:t>Egotist		         John 5:41-44</a:t>
            </a:r>
            <a:endParaRPr lang="en-US" sz="14400" dirty="0" smtClean="0">
              <a:latin typeface="Verdana" panose="020B0604030504040204" pitchFamily="34" charset="0"/>
              <a:ea typeface="Verdana" panose="020B0604030504040204" pitchFamily="34" charset="0"/>
            </a:endParaRPr>
          </a:p>
          <a:p>
            <a:pPr>
              <a:lnSpc>
                <a:spcPct val="120000"/>
              </a:lnSpc>
              <a:buFont typeface="Wingdings" pitchFamily="2" charset="2"/>
              <a:buChar char="v"/>
            </a:pPr>
            <a:r>
              <a:rPr lang="en-US" sz="14400" dirty="0">
                <a:latin typeface="Verdana" panose="020B0604030504040204" pitchFamily="34" charset="0"/>
                <a:ea typeface="Verdana" panose="020B0604030504040204" pitchFamily="34" charset="0"/>
              </a:rPr>
              <a:t> </a:t>
            </a:r>
            <a:r>
              <a:rPr lang="en-US" sz="14400" dirty="0" smtClean="0">
                <a:latin typeface="Verdana" panose="020B0604030504040204" pitchFamily="34" charset="0"/>
                <a:ea typeface="Verdana" panose="020B0604030504040204" pitchFamily="34" charset="0"/>
              </a:rPr>
              <a:t>Authoritarian	    I Corinthians 9:1</a:t>
            </a:r>
            <a:endParaRPr lang="en-US" sz="14400" dirty="0" smtClean="0">
              <a:latin typeface="Verdana" panose="020B0604030504040204" pitchFamily="34" charset="0"/>
              <a:ea typeface="Verdana" panose="020B0604030504040204" pitchFamily="34" charset="0"/>
            </a:endParaRPr>
          </a:p>
          <a:p>
            <a:pPr>
              <a:lnSpc>
                <a:spcPct val="120000"/>
              </a:lnSpc>
              <a:buNone/>
            </a:pPr>
            <a:endParaRPr lang="en-US" sz="11200" dirty="0" smtClean="0">
              <a:latin typeface="Comic Sans MS" pitchFamily="66" charset="0"/>
            </a:endParaRPr>
          </a:p>
          <a:p>
            <a:pPr lvl="1">
              <a:lnSpc>
                <a:spcPct val="120000"/>
              </a:lnSpc>
              <a:buNone/>
            </a:pPr>
            <a:endParaRPr lang="en-US" sz="12800" dirty="0" smtClean="0">
              <a:latin typeface="Comic Sans MS" pitchFamily="66" charset="0"/>
            </a:endParaRPr>
          </a:p>
          <a:p>
            <a:pPr lvl="1">
              <a:lnSpc>
                <a:spcPct val="120000"/>
              </a:lnSpc>
              <a:buNone/>
            </a:pPr>
            <a:r>
              <a:rPr lang="en-US" sz="12800" dirty="0" smtClean="0">
                <a:latin typeface="Comic Sans MS" pitchFamily="66" charset="0"/>
              </a:rPr>
              <a:t>		 </a:t>
            </a:r>
          </a:p>
          <a:p>
            <a:pPr lvl="1">
              <a:lnSpc>
                <a:spcPct val="120000"/>
              </a:lnSpc>
              <a:buFont typeface="Wingdings" pitchFamily="2" charset="2"/>
              <a:buChar char="v"/>
            </a:pPr>
            <a:endParaRPr lang="en-US" sz="6700" dirty="0" smtClean="0">
              <a:latin typeface="Comic Sans MS" pitchFamily="66" charset="0"/>
            </a:endParaRPr>
          </a:p>
          <a:p>
            <a:pPr lvl="1">
              <a:lnSpc>
                <a:spcPct val="120000"/>
              </a:lnSpc>
              <a:buNone/>
            </a:pPr>
            <a:r>
              <a:rPr lang="en-US" sz="6700" dirty="0" smtClean="0">
                <a:latin typeface="Comic Sans MS" pitchFamily="66" charset="0"/>
              </a:rPr>
              <a:t> </a:t>
            </a:r>
          </a:p>
          <a:p>
            <a:pPr lvl="1">
              <a:lnSpc>
                <a:spcPct val="120000"/>
              </a:lnSpc>
              <a:buNone/>
            </a:pPr>
            <a:r>
              <a:rPr lang="en-US" sz="6700" dirty="0" smtClean="0">
                <a:latin typeface="Comic Sans MS" pitchFamily="66" charset="0"/>
              </a:rPr>
              <a:t>						</a:t>
            </a:r>
          </a:p>
          <a:p>
            <a:pPr lvl="1">
              <a:buNone/>
            </a:pPr>
            <a:endParaRPr lang="en-US" sz="3800" i="1" dirty="0" smtClean="0">
              <a:latin typeface="Comic Sans MS" pitchFamily="66" charset="0"/>
            </a:endParaRPr>
          </a:p>
          <a:p>
            <a:pPr lvl="1">
              <a:buNone/>
            </a:pPr>
            <a:endParaRPr lang="en-US" sz="3200" dirty="0" smtClean="0">
              <a:latin typeface="Comic Sans MS" pitchFamily="66" charset="0"/>
            </a:endParaRPr>
          </a:p>
          <a:p>
            <a:pPr lvl="1">
              <a:buNone/>
            </a:pPr>
            <a:endParaRPr lang="en-US" sz="3200" dirty="0" smtClean="0">
              <a:latin typeface="Comic Sans MS" pitchFamily="66" charset="0"/>
            </a:endParaRPr>
          </a:p>
          <a:p>
            <a:pPr lvl="1">
              <a:buNone/>
            </a:pPr>
            <a:r>
              <a:rPr lang="en-US" sz="3200" dirty="0" smtClean="0">
                <a:latin typeface="Comic Sans MS" pitchFamily="66" charset="0"/>
              </a:rPr>
              <a:t> </a:t>
            </a:r>
            <a:r>
              <a:rPr lang="en-US" sz="2900" dirty="0" smtClean="0">
                <a:latin typeface="Comic Sans MS" pitchFamily="66" charset="0"/>
              </a:rPr>
              <a:t>		</a:t>
            </a:r>
          </a:p>
          <a:p>
            <a:pPr lvl="1">
              <a:buNone/>
            </a:pPr>
            <a:r>
              <a:rPr lang="en-US" sz="3200" dirty="0" smtClean="0">
                <a:latin typeface="Comic Sans MS" pitchFamily="66" charset="0"/>
              </a:rPr>
              <a:t> </a:t>
            </a:r>
          </a:p>
          <a:p>
            <a:pPr lvl="1">
              <a:buNone/>
            </a:pPr>
            <a:endParaRPr lang="en-US" sz="3400" dirty="0" smtClean="0">
              <a:latin typeface="Comic Sans MS" pitchFamily="66" charset="0"/>
            </a:endParaRPr>
          </a:p>
          <a:p>
            <a:pPr lvl="1">
              <a:buFont typeface="Wingdings" pitchFamily="2" charset="2"/>
              <a:buChar char="v"/>
            </a:pPr>
            <a:endParaRPr lang="en-US" sz="3400" dirty="0"/>
          </a:p>
        </p:txBody>
      </p:sp>
      <p:sp>
        <p:nvSpPr>
          <p:cNvPr id="2" name="Title 1"/>
          <p:cNvSpPr>
            <a:spLocks noGrp="1"/>
          </p:cNvSpPr>
          <p:nvPr>
            <p:ph type="title"/>
          </p:nvPr>
        </p:nvSpPr>
        <p:spPr>
          <a:xfrm>
            <a:off x="457200" y="685800"/>
            <a:ext cx="8229600" cy="1143000"/>
          </a:xfrm>
        </p:spPr>
        <p:txBody>
          <a:bodyPr>
            <a:normAutofit/>
          </a:bodyPr>
          <a:lstStyle/>
          <a:p>
            <a:pPr algn="ctr"/>
            <a:r>
              <a:rPr lang="en-US" sz="4800" b="1" dirty="0">
                <a:latin typeface="Comic Sans MS" pitchFamily="66" charset="0"/>
              </a:rPr>
              <a:t>Fathers Day Inspiration</a:t>
            </a:r>
            <a:endParaRPr lang="en-US" sz="4400" b="1" dirty="0">
              <a:latin typeface="Verdana" panose="020B0604030504040204" pitchFamily="34" charset="0"/>
              <a:ea typeface="Verdana" panose="020B0604030504040204" pitchFamily="34" charset="0"/>
            </a:endParaRPr>
          </a:p>
        </p:txBody>
      </p:sp>
      <p:cxnSp>
        <p:nvCxnSpPr>
          <p:cNvPr id="5" name="Straight Connector 4"/>
          <p:cNvCxnSpPr/>
          <p:nvPr/>
        </p:nvCxnSpPr>
        <p:spPr>
          <a:xfrm flipH="1">
            <a:off x="762000" y="5486400"/>
            <a:ext cx="3200400" cy="0"/>
          </a:xfrm>
          <a:prstGeom prst="line">
            <a:avLst/>
          </a:prstGeom>
        </p:spPr>
        <p:style>
          <a:lnRef idx="3">
            <a:schemeClr val="accent2"/>
          </a:lnRef>
          <a:fillRef idx="0">
            <a:schemeClr val="accent2"/>
          </a:fillRef>
          <a:effectRef idx="2">
            <a:schemeClr val="accent2"/>
          </a:effectRef>
          <a:fontRef idx="minor">
            <a:schemeClr val="tx1"/>
          </a:fontRef>
        </p:style>
      </p:cxnSp>
      <p:cxnSp>
        <p:nvCxnSpPr>
          <p:cNvPr id="6" name="Straight Connector 5"/>
          <p:cNvCxnSpPr/>
          <p:nvPr/>
        </p:nvCxnSpPr>
        <p:spPr>
          <a:xfrm>
            <a:off x="762000" y="4191000"/>
            <a:ext cx="1981200" cy="0"/>
          </a:xfrm>
          <a:prstGeom prst="line">
            <a:avLst/>
          </a:prstGeom>
        </p:spPr>
        <p:style>
          <a:lnRef idx="3">
            <a:schemeClr val="accent2"/>
          </a:lnRef>
          <a:fillRef idx="0">
            <a:schemeClr val="accent2"/>
          </a:fillRef>
          <a:effectRef idx="2">
            <a:schemeClr val="accent2"/>
          </a:effectRef>
          <a:fontRef idx="minor">
            <a:schemeClr val="tx1"/>
          </a:fontRef>
        </p:style>
      </p:cxnSp>
      <p:cxnSp>
        <p:nvCxnSpPr>
          <p:cNvPr id="7" name="Straight Connector 6"/>
          <p:cNvCxnSpPr/>
          <p:nvPr/>
        </p:nvCxnSpPr>
        <p:spPr>
          <a:xfrm>
            <a:off x="762000" y="4800600"/>
            <a:ext cx="1981200" cy="0"/>
          </a:xfrm>
          <a:prstGeom prst="line">
            <a:avLst/>
          </a:prstGeom>
        </p:spPr>
        <p:style>
          <a:lnRef idx="3">
            <a:schemeClr val="accent2"/>
          </a:lnRef>
          <a:fillRef idx="0">
            <a:schemeClr val="accent2"/>
          </a:fillRef>
          <a:effectRef idx="2">
            <a:schemeClr val="accent2"/>
          </a:effectRef>
          <a:fontRef idx="minor">
            <a:schemeClr val="tx1"/>
          </a:fontRef>
        </p:style>
      </p:cxnSp>
    </p:spTree>
    <p:extLst>
      <p:ext uri="{BB962C8B-B14F-4D97-AF65-F5344CB8AC3E}">
        <p14:creationId xmlns:p14="http://schemas.microsoft.com/office/powerpoint/2010/main" val="16492389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p:cTn id="7" dur="2000" fill="hold"/>
                                        <p:tgtEl>
                                          <p:spTgt spid="3">
                                            <p:txEl>
                                              <p:pRg st="0" end="0"/>
                                            </p:txEl>
                                          </p:spTgt>
                                        </p:tgtEl>
                                        <p:attrNameLst>
                                          <p:attrName>ppt_w</p:attrName>
                                        </p:attrNameLst>
                                      </p:cBhvr>
                                      <p:tavLst>
                                        <p:tav tm="0">
                                          <p:val>
                                            <p:fltVal val="0"/>
                                          </p:val>
                                        </p:tav>
                                        <p:tav tm="100000">
                                          <p:val>
                                            <p:strVal val="#ppt_w"/>
                                          </p:val>
                                        </p:tav>
                                      </p:tavLst>
                                    </p:anim>
                                    <p:anim calcmode="lin" valueType="num">
                                      <p:cBhvr>
                                        <p:cTn id="8" dur="2000" fill="hold"/>
                                        <p:tgtEl>
                                          <p:spTgt spid="3">
                                            <p:txEl>
                                              <p:pRg st="0" end="0"/>
                                            </p:txEl>
                                          </p:spTgt>
                                        </p:tgtEl>
                                        <p:attrNameLst>
                                          <p:attrName>ppt_h</p:attrName>
                                        </p:attrNameLst>
                                      </p:cBhvr>
                                      <p:tavLst>
                                        <p:tav tm="0">
                                          <p:val>
                                            <p:fltVal val="0"/>
                                          </p:val>
                                        </p:tav>
                                        <p:tav tm="100000">
                                          <p:val>
                                            <p:strVal val="#ppt_h"/>
                                          </p:val>
                                        </p:tav>
                                      </p:tavLst>
                                    </p:anim>
                                    <p:animEffect transition="in" filter="fade">
                                      <p:cBhvr>
                                        <p:cTn id="9" dur="2000"/>
                                        <p:tgtEl>
                                          <p:spTgt spid="3">
                                            <p:txEl>
                                              <p:pRg st="0" end="0"/>
                                            </p:txEl>
                                          </p:spTgt>
                                        </p:tgtEl>
                                      </p:cBhvr>
                                    </p:animEffect>
                                  </p:childTnLst>
                                </p:cTn>
                              </p:par>
                            </p:childTnLst>
                          </p:cTn>
                        </p:par>
                      </p:childTnLst>
                    </p:cTn>
                  </p:par>
                  <p:par>
                    <p:cTn id="10" fill="hold">
                      <p:stCondLst>
                        <p:cond delay="indefinite"/>
                      </p:stCondLst>
                      <p:childTnLst>
                        <p:par>
                          <p:cTn id="11" fill="hold">
                            <p:stCondLst>
                              <p:cond delay="0"/>
                            </p:stCondLst>
                            <p:childTnLst>
                              <p:par>
                                <p:cTn id="12" presetID="53" presetClass="entr" presetSubtype="0" fill="hold" nodeType="clickEffect">
                                  <p:stCondLst>
                                    <p:cond delay="0"/>
                                  </p:stCondLst>
                                  <p:childTnLst>
                                    <p:set>
                                      <p:cBhvr>
                                        <p:cTn id="13" dur="1" fill="hold">
                                          <p:stCondLst>
                                            <p:cond delay="0"/>
                                          </p:stCondLst>
                                        </p:cTn>
                                        <p:tgtEl>
                                          <p:spTgt spid="3">
                                            <p:txEl>
                                              <p:pRg st="1" end="1"/>
                                            </p:txEl>
                                          </p:spTgt>
                                        </p:tgtEl>
                                        <p:attrNameLst>
                                          <p:attrName>style.visibility</p:attrName>
                                        </p:attrNameLst>
                                      </p:cBhvr>
                                      <p:to>
                                        <p:strVal val="visible"/>
                                      </p:to>
                                    </p:set>
                                    <p:anim calcmode="lin" valueType="num">
                                      <p:cBhvr>
                                        <p:cTn id="14" dur="2000" fill="hold"/>
                                        <p:tgtEl>
                                          <p:spTgt spid="3">
                                            <p:txEl>
                                              <p:pRg st="1" end="1"/>
                                            </p:txEl>
                                          </p:spTgt>
                                        </p:tgtEl>
                                        <p:attrNameLst>
                                          <p:attrName>ppt_w</p:attrName>
                                        </p:attrNameLst>
                                      </p:cBhvr>
                                      <p:tavLst>
                                        <p:tav tm="0">
                                          <p:val>
                                            <p:fltVal val="0"/>
                                          </p:val>
                                        </p:tav>
                                        <p:tav tm="100000">
                                          <p:val>
                                            <p:strVal val="#ppt_w"/>
                                          </p:val>
                                        </p:tav>
                                      </p:tavLst>
                                    </p:anim>
                                    <p:anim calcmode="lin" valueType="num">
                                      <p:cBhvr>
                                        <p:cTn id="15" dur="2000" fill="hold"/>
                                        <p:tgtEl>
                                          <p:spTgt spid="3">
                                            <p:txEl>
                                              <p:pRg st="1" end="1"/>
                                            </p:txEl>
                                          </p:spTgt>
                                        </p:tgtEl>
                                        <p:attrNameLst>
                                          <p:attrName>ppt_h</p:attrName>
                                        </p:attrNameLst>
                                      </p:cBhvr>
                                      <p:tavLst>
                                        <p:tav tm="0">
                                          <p:val>
                                            <p:fltVal val="0"/>
                                          </p:val>
                                        </p:tav>
                                        <p:tav tm="100000">
                                          <p:val>
                                            <p:strVal val="#ppt_h"/>
                                          </p:val>
                                        </p:tav>
                                      </p:tavLst>
                                    </p:anim>
                                    <p:animEffect transition="in" filter="fade">
                                      <p:cBhvr>
                                        <p:cTn id="16" dur="2000"/>
                                        <p:tgtEl>
                                          <p:spTgt spid="3">
                                            <p:txEl>
                                              <p:pRg st="1" end="1"/>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53" presetClass="entr" presetSubtype="0" fill="hold" nodeType="clickEffect">
                                  <p:stCondLst>
                                    <p:cond delay="0"/>
                                  </p:stCondLst>
                                  <p:childTnLst>
                                    <p:set>
                                      <p:cBhvr>
                                        <p:cTn id="20" dur="1" fill="hold">
                                          <p:stCondLst>
                                            <p:cond delay="0"/>
                                          </p:stCondLst>
                                        </p:cTn>
                                        <p:tgtEl>
                                          <p:spTgt spid="3">
                                            <p:txEl>
                                              <p:pRg st="2" end="2"/>
                                            </p:txEl>
                                          </p:spTgt>
                                        </p:tgtEl>
                                        <p:attrNameLst>
                                          <p:attrName>style.visibility</p:attrName>
                                        </p:attrNameLst>
                                      </p:cBhvr>
                                      <p:to>
                                        <p:strVal val="visible"/>
                                      </p:to>
                                    </p:set>
                                    <p:anim calcmode="lin" valueType="num">
                                      <p:cBhvr>
                                        <p:cTn id="21" dur="2000" fill="hold"/>
                                        <p:tgtEl>
                                          <p:spTgt spid="3">
                                            <p:txEl>
                                              <p:pRg st="2" end="2"/>
                                            </p:txEl>
                                          </p:spTgt>
                                        </p:tgtEl>
                                        <p:attrNameLst>
                                          <p:attrName>ppt_w</p:attrName>
                                        </p:attrNameLst>
                                      </p:cBhvr>
                                      <p:tavLst>
                                        <p:tav tm="0">
                                          <p:val>
                                            <p:fltVal val="0"/>
                                          </p:val>
                                        </p:tav>
                                        <p:tav tm="100000">
                                          <p:val>
                                            <p:strVal val="#ppt_w"/>
                                          </p:val>
                                        </p:tav>
                                      </p:tavLst>
                                    </p:anim>
                                    <p:anim calcmode="lin" valueType="num">
                                      <p:cBhvr>
                                        <p:cTn id="22" dur="2000" fill="hold"/>
                                        <p:tgtEl>
                                          <p:spTgt spid="3">
                                            <p:txEl>
                                              <p:pRg st="2" end="2"/>
                                            </p:txEl>
                                          </p:spTgt>
                                        </p:tgtEl>
                                        <p:attrNameLst>
                                          <p:attrName>ppt_h</p:attrName>
                                        </p:attrNameLst>
                                      </p:cBhvr>
                                      <p:tavLst>
                                        <p:tav tm="0">
                                          <p:val>
                                            <p:fltVal val="0"/>
                                          </p:val>
                                        </p:tav>
                                        <p:tav tm="100000">
                                          <p:val>
                                            <p:strVal val="#ppt_h"/>
                                          </p:val>
                                        </p:tav>
                                      </p:tavLst>
                                    </p:anim>
                                    <p:animEffect transition="in" filter="fade">
                                      <p:cBhvr>
                                        <p:cTn id="23" dur="2000"/>
                                        <p:tgtEl>
                                          <p:spTgt spid="3">
                                            <p:txEl>
                                              <p:pRg st="2" end="2"/>
                                            </p:txEl>
                                          </p:spTgt>
                                        </p:tgtEl>
                                      </p:cBhvr>
                                    </p:animEffect>
                                  </p:childTnLst>
                                </p:cTn>
                              </p:par>
                            </p:childTnLst>
                          </p:cTn>
                        </p:par>
                      </p:childTnLst>
                    </p:cTn>
                  </p:par>
                  <p:par>
                    <p:cTn id="24" fill="hold">
                      <p:stCondLst>
                        <p:cond delay="indefinite"/>
                      </p:stCondLst>
                      <p:childTnLst>
                        <p:par>
                          <p:cTn id="25" fill="hold">
                            <p:stCondLst>
                              <p:cond delay="0"/>
                            </p:stCondLst>
                            <p:childTnLst>
                              <p:par>
                                <p:cTn id="26" presetID="53" presetClass="entr" presetSubtype="0" fill="hold" nodeType="clickEffect">
                                  <p:stCondLst>
                                    <p:cond delay="0"/>
                                  </p:stCondLst>
                                  <p:childTnLst>
                                    <p:set>
                                      <p:cBhvr>
                                        <p:cTn id="27" dur="1" fill="hold">
                                          <p:stCondLst>
                                            <p:cond delay="0"/>
                                          </p:stCondLst>
                                        </p:cTn>
                                        <p:tgtEl>
                                          <p:spTgt spid="3">
                                            <p:txEl>
                                              <p:pRg st="3" end="3"/>
                                            </p:txEl>
                                          </p:spTgt>
                                        </p:tgtEl>
                                        <p:attrNameLst>
                                          <p:attrName>style.visibility</p:attrName>
                                        </p:attrNameLst>
                                      </p:cBhvr>
                                      <p:to>
                                        <p:strVal val="visible"/>
                                      </p:to>
                                    </p:set>
                                    <p:anim calcmode="lin" valueType="num">
                                      <p:cBhvr>
                                        <p:cTn id="28" dur="2000" fill="hold"/>
                                        <p:tgtEl>
                                          <p:spTgt spid="3">
                                            <p:txEl>
                                              <p:pRg st="3" end="3"/>
                                            </p:txEl>
                                          </p:spTgt>
                                        </p:tgtEl>
                                        <p:attrNameLst>
                                          <p:attrName>ppt_w</p:attrName>
                                        </p:attrNameLst>
                                      </p:cBhvr>
                                      <p:tavLst>
                                        <p:tav tm="0">
                                          <p:val>
                                            <p:fltVal val="0"/>
                                          </p:val>
                                        </p:tav>
                                        <p:tav tm="100000">
                                          <p:val>
                                            <p:strVal val="#ppt_w"/>
                                          </p:val>
                                        </p:tav>
                                      </p:tavLst>
                                    </p:anim>
                                    <p:anim calcmode="lin" valueType="num">
                                      <p:cBhvr>
                                        <p:cTn id="29" dur="2000" fill="hold"/>
                                        <p:tgtEl>
                                          <p:spTgt spid="3">
                                            <p:txEl>
                                              <p:pRg st="3" end="3"/>
                                            </p:txEl>
                                          </p:spTgt>
                                        </p:tgtEl>
                                        <p:attrNameLst>
                                          <p:attrName>ppt_h</p:attrName>
                                        </p:attrNameLst>
                                      </p:cBhvr>
                                      <p:tavLst>
                                        <p:tav tm="0">
                                          <p:val>
                                            <p:fltVal val="0"/>
                                          </p:val>
                                        </p:tav>
                                        <p:tav tm="100000">
                                          <p:val>
                                            <p:strVal val="#ppt_h"/>
                                          </p:val>
                                        </p:tav>
                                      </p:tavLst>
                                    </p:anim>
                                    <p:animEffect transition="in" filter="fade">
                                      <p:cBhvr>
                                        <p:cTn id="30" dur="2000"/>
                                        <p:tgtEl>
                                          <p:spTgt spid="3">
                                            <p:txEl>
                                              <p:pRg st="3" end="3"/>
                                            </p:txEl>
                                          </p:spTgt>
                                        </p:tgtEl>
                                      </p:cBhvr>
                                    </p:animEffect>
                                  </p:childTnLst>
                                </p:cTn>
                              </p:par>
                            </p:childTnLst>
                          </p:cTn>
                        </p:par>
                      </p:childTnLst>
                    </p:cTn>
                  </p:par>
                  <p:par>
                    <p:cTn id="31" fill="hold">
                      <p:stCondLst>
                        <p:cond delay="indefinite"/>
                      </p:stCondLst>
                      <p:childTnLst>
                        <p:par>
                          <p:cTn id="32" fill="hold">
                            <p:stCondLst>
                              <p:cond delay="0"/>
                            </p:stCondLst>
                            <p:childTnLst>
                              <p:par>
                                <p:cTn id="33" presetID="53" presetClass="entr" presetSubtype="0" fill="hold" nodeType="clickEffect">
                                  <p:stCondLst>
                                    <p:cond delay="0"/>
                                  </p:stCondLst>
                                  <p:childTnLst>
                                    <p:set>
                                      <p:cBhvr>
                                        <p:cTn id="34" dur="1" fill="hold">
                                          <p:stCondLst>
                                            <p:cond delay="0"/>
                                          </p:stCondLst>
                                        </p:cTn>
                                        <p:tgtEl>
                                          <p:spTgt spid="3">
                                            <p:txEl>
                                              <p:pRg st="4" end="4"/>
                                            </p:txEl>
                                          </p:spTgt>
                                        </p:tgtEl>
                                        <p:attrNameLst>
                                          <p:attrName>style.visibility</p:attrName>
                                        </p:attrNameLst>
                                      </p:cBhvr>
                                      <p:to>
                                        <p:strVal val="visible"/>
                                      </p:to>
                                    </p:set>
                                    <p:anim calcmode="lin" valueType="num">
                                      <p:cBhvr>
                                        <p:cTn id="35" dur="2000" fill="hold"/>
                                        <p:tgtEl>
                                          <p:spTgt spid="3">
                                            <p:txEl>
                                              <p:pRg st="4" end="4"/>
                                            </p:txEl>
                                          </p:spTgt>
                                        </p:tgtEl>
                                        <p:attrNameLst>
                                          <p:attrName>ppt_w</p:attrName>
                                        </p:attrNameLst>
                                      </p:cBhvr>
                                      <p:tavLst>
                                        <p:tav tm="0">
                                          <p:val>
                                            <p:fltVal val="0"/>
                                          </p:val>
                                        </p:tav>
                                        <p:tav tm="100000">
                                          <p:val>
                                            <p:strVal val="#ppt_w"/>
                                          </p:val>
                                        </p:tav>
                                      </p:tavLst>
                                    </p:anim>
                                    <p:anim calcmode="lin" valueType="num">
                                      <p:cBhvr>
                                        <p:cTn id="36" dur="2000" fill="hold"/>
                                        <p:tgtEl>
                                          <p:spTgt spid="3">
                                            <p:txEl>
                                              <p:pRg st="4" end="4"/>
                                            </p:txEl>
                                          </p:spTgt>
                                        </p:tgtEl>
                                        <p:attrNameLst>
                                          <p:attrName>ppt_h</p:attrName>
                                        </p:attrNameLst>
                                      </p:cBhvr>
                                      <p:tavLst>
                                        <p:tav tm="0">
                                          <p:val>
                                            <p:fltVal val="0"/>
                                          </p:val>
                                        </p:tav>
                                        <p:tav tm="100000">
                                          <p:val>
                                            <p:strVal val="#ppt_h"/>
                                          </p:val>
                                        </p:tav>
                                      </p:tavLst>
                                    </p:anim>
                                    <p:animEffect transition="in" filter="fade">
                                      <p:cBhvr>
                                        <p:cTn id="37" dur="2000"/>
                                        <p:tgtEl>
                                          <p:spTgt spid="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04800" y="2590800"/>
            <a:ext cx="8534400" cy="3276600"/>
          </a:xfrm>
        </p:spPr>
        <p:txBody>
          <a:bodyPr>
            <a:normAutofit fontScale="25000" lnSpcReduction="20000"/>
          </a:bodyPr>
          <a:lstStyle/>
          <a:p>
            <a:pPr>
              <a:lnSpc>
                <a:spcPct val="120000"/>
              </a:lnSpc>
              <a:buFont typeface="Wingdings" pitchFamily="2" charset="2"/>
              <a:buChar char="v"/>
            </a:pPr>
            <a:r>
              <a:rPr lang="en-US" sz="14400" dirty="0" smtClean="0">
                <a:latin typeface="Verdana" panose="020B0604030504040204" pitchFamily="34" charset="0"/>
                <a:ea typeface="Verdana" panose="020B0604030504040204" pitchFamily="34" charset="0"/>
              </a:rPr>
              <a:t> </a:t>
            </a:r>
            <a:r>
              <a:rPr lang="en-US" sz="14400" dirty="0" smtClean="0">
                <a:latin typeface="Verdana" panose="020B0604030504040204" pitchFamily="34" charset="0"/>
                <a:ea typeface="Verdana" panose="020B0604030504040204" pitchFamily="34" charset="0"/>
              </a:rPr>
              <a:t>Gentle		   Galatians 5:22-23</a:t>
            </a:r>
            <a:endParaRPr lang="en-US" sz="14400" dirty="0" smtClean="0">
              <a:latin typeface="Verdana" panose="020B0604030504040204" pitchFamily="34" charset="0"/>
              <a:ea typeface="Verdana" panose="020B0604030504040204" pitchFamily="34" charset="0"/>
            </a:endParaRPr>
          </a:p>
          <a:p>
            <a:pPr>
              <a:lnSpc>
                <a:spcPct val="120000"/>
              </a:lnSpc>
              <a:buFont typeface="Wingdings" pitchFamily="2" charset="2"/>
              <a:buChar char="v"/>
            </a:pPr>
            <a:r>
              <a:rPr lang="en-US" sz="14400" dirty="0">
                <a:latin typeface="Verdana" panose="020B0604030504040204" pitchFamily="34" charset="0"/>
                <a:ea typeface="Verdana" panose="020B0604030504040204" pitchFamily="34" charset="0"/>
              </a:rPr>
              <a:t> </a:t>
            </a:r>
            <a:r>
              <a:rPr lang="en-US" sz="14400" dirty="0" smtClean="0">
                <a:latin typeface="Verdana" panose="020B0604030504040204" pitchFamily="34" charset="0"/>
                <a:ea typeface="Verdana" panose="020B0604030504040204" pitchFamily="34" charset="0"/>
              </a:rPr>
              <a:t>Unselfish</a:t>
            </a:r>
            <a:endParaRPr lang="en-US" sz="14400" dirty="0" smtClean="0">
              <a:latin typeface="Verdana" panose="020B0604030504040204" pitchFamily="34" charset="0"/>
              <a:ea typeface="Verdana" panose="020B0604030504040204" pitchFamily="34" charset="0"/>
            </a:endParaRPr>
          </a:p>
          <a:p>
            <a:pPr>
              <a:lnSpc>
                <a:spcPct val="120000"/>
              </a:lnSpc>
              <a:buFont typeface="Wingdings" pitchFamily="2" charset="2"/>
              <a:buChar char="v"/>
            </a:pPr>
            <a:r>
              <a:rPr lang="en-US" sz="14400" dirty="0" smtClean="0">
                <a:latin typeface="Verdana" panose="020B0604030504040204" pitchFamily="34" charset="0"/>
                <a:ea typeface="Verdana" panose="020B0604030504040204" pitchFamily="34" charset="0"/>
              </a:rPr>
              <a:t> </a:t>
            </a:r>
            <a:r>
              <a:rPr lang="en-US" sz="14400" dirty="0" smtClean="0">
                <a:latin typeface="Verdana" panose="020B0604030504040204" pitchFamily="34" charset="0"/>
                <a:ea typeface="Verdana" panose="020B0604030504040204" pitchFamily="34" charset="0"/>
              </a:rPr>
              <a:t>Affectionate	     Romans 1:11-12</a:t>
            </a:r>
            <a:endParaRPr lang="en-US" sz="14400" dirty="0" smtClean="0">
              <a:latin typeface="Verdana" panose="020B0604030504040204" pitchFamily="34" charset="0"/>
              <a:ea typeface="Verdana" panose="020B0604030504040204" pitchFamily="34" charset="0"/>
            </a:endParaRPr>
          </a:p>
          <a:p>
            <a:pPr>
              <a:lnSpc>
                <a:spcPct val="120000"/>
              </a:lnSpc>
              <a:buFont typeface="Wingdings" pitchFamily="2" charset="2"/>
              <a:buChar char="v"/>
            </a:pPr>
            <a:r>
              <a:rPr lang="en-US" sz="14400" dirty="0">
                <a:latin typeface="Verdana" panose="020B0604030504040204" pitchFamily="34" charset="0"/>
                <a:ea typeface="Verdana" panose="020B0604030504040204" pitchFamily="34" charset="0"/>
              </a:rPr>
              <a:t> </a:t>
            </a:r>
            <a:r>
              <a:rPr lang="en-US" sz="14400" dirty="0" smtClean="0">
                <a:latin typeface="Verdana" panose="020B0604030504040204" pitchFamily="34" charset="0"/>
                <a:ea typeface="Verdana" panose="020B0604030504040204" pitchFamily="34" charset="0"/>
              </a:rPr>
              <a:t>Transparent		       I John 3:16</a:t>
            </a:r>
          </a:p>
          <a:p>
            <a:pPr>
              <a:lnSpc>
                <a:spcPct val="120000"/>
              </a:lnSpc>
              <a:buFont typeface="Wingdings" pitchFamily="2" charset="2"/>
              <a:buChar char="v"/>
            </a:pPr>
            <a:r>
              <a:rPr lang="en-US" sz="14400" dirty="0">
                <a:latin typeface="Verdana" panose="020B0604030504040204" pitchFamily="34" charset="0"/>
                <a:ea typeface="Verdana" panose="020B0604030504040204" pitchFamily="34" charset="0"/>
              </a:rPr>
              <a:t> </a:t>
            </a:r>
            <a:r>
              <a:rPr lang="en-US" sz="14400" dirty="0" smtClean="0">
                <a:latin typeface="Verdana" panose="020B0604030504040204" pitchFamily="34" charset="0"/>
                <a:ea typeface="Verdana" panose="020B0604030504040204" pitchFamily="34" charset="0"/>
              </a:rPr>
              <a:t>Hardworking		   Acts 20:34-35</a:t>
            </a:r>
            <a:endParaRPr lang="en-US" sz="14400" dirty="0" smtClean="0">
              <a:latin typeface="Verdana" panose="020B0604030504040204" pitchFamily="34" charset="0"/>
              <a:ea typeface="Verdana" panose="020B0604030504040204" pitchFamily="34" charset="0"/>
            </a:endParaRPr>
          </a:p>
          <a:p>
            <a:pPr>
              <a:lnSpc>
                <a:spcPct val="120000"/>
              </a:lnSpc>
              <a:buNone/>
            </a:pPr>
            <a:endParaRPr lang="en-US" sz="11200" dirty="0" smtClean="0">
              <a:latin typeface="Comic Sans MS" pitchFamily="66" charset="0"/>
            </a:endParaRPr>
          </a:p>
          <a:p>
            <a:pPr lvl="1">
              <a:lnSpc>
                <a:spcPct val="120000"/>
              </a:lnSpc>
              <a:buNone/>
            </a:pPr>
            <a:endParaRPr lang="en-US" sz="12800" dirty="0" smtClean="0">
              <a:latin typeface="Comic Sans MS" pitchFamily="66" charset="0"/>
            </a:endParaRPr>
          </a:p>
          <a:p>
            <a:pPr lvl="1">
              <a:lnSpc>
                <a:spcPct val="120000"/>
              </a:lnSpc>
              <a:buNone/>
            </a:pPr>
            <a:r>
              <a:rPr lang="en-US" sz="12800" dirty="0" smtClean="0">
                <a:latin typeface="Comic Sans MS" pitchFamily="66" charset="0"/>
              </a:rPr>
              <a:t>		 </a:t>
            </a:r>
          </a:p>
          <a:p>
            <a:pPr lvl="1">
              <a:lnSpc>
                <a:spcPct val="120000"/>
              </a:lnSpc>
              <a:buFont typeface="Wingdings" pitchFamily="2" charset="2"/>
              <a:buChar char="v"/>
            </a:pPr>
            <a:endParaRPr lang="en-US" sz="6700" dirty="0" smtClean="0">
              <a:latin typeface="Comic Sans MS" pitchFamily="66" charset="0"/>
            </a:endParaRPr>
          </a:p>
          <a:p>
            <a:pPr lvl="1">
              <a:lnSpc>
                <a:spcPct val="120000"/>
              </a:lnSpc>
              <a:buNone/>
            </a:pPr>
            <a:r>
              <a:rPr lang="en-US" sz="6700" dirty="0" smtClean="0">
                <a:latin typeface="Comic Sans MS" pitchFamily="66" charset="0"/>
              </a:rPr>
              <a:t> </a:t>
            </a:r>
          </a:p>
          <a:p>
            <a:pPr lvl="1">
              <a:lnSpc>
                <a:spcPct val="120000"/>
              </a:lnSpc>
              <a:buNone/>
            </a:pPr>
            <a:r>
              <a:rPr lang="en-US" sz="6700" dirty="0" smtClean="0">
                <a:latin typeface="Comic Sans MS" pitchFamily="66" charset="0"/>
              </a:rPr>
              <a:t>						</a:t>
            </a:r>
          </a:p>
          <a:p>
            <a:pPr lvl="1">
              <a:buNone/>
            </a:pPr>
            <a:endParaRPr lang="en-US" sz="3800" i="1" dirty="0" smtClean="0">
              <a:latin typeface="Comic Sans MS" pitchFamily="66" charset="0"/>
            </a:endParaRPr>
          </a:p>
          <a:p>
            <a:pPr lvl="1">
              <a:buNone/>
            </a:pPr>
            <a:endParaRPr lang="en-US" sz="3200" dirty="0" smtClean="0">
              <a:latin typeface="Comic Sans MS" pitchFamily="66" charset="0"/>
            </a:endParaRPr>
          </a:p>
          <a:p>
            <a:pPr lvl="1">
              <a:buNone/>
            </a:pPr>
            <a:endParaRPr lang="en-US" sz="3200" dirty="0" smtClean="0">
              <a:latin typeface="Comic Sans MS" pitchFamily="66" charset="0"/>
            </a:endParaRPr>
          </a:p>
          <a:p>
            <a:pPr lvl="1">
              <a:buNone/>
            </a:pPr>
            <a:r>
              <a:rPr lang="en-US" sz="3200" dirty="0" smtClean="0">
                <a:latin typeface="Comic Sans MS" pitchFamily="66" charset="0"/>
              </a:rPr>
              <a:t> </a:t>
            </a:r>
            <a:r>
              <a:rPr lang="en-US" sz="2900" dirty="0" smtClean="0">
                <a:latin typeface="Comic Sans MS" pitchFamily="66" charset="0"/>
              </a:rPr>
              <a:t>		</a:t>
            </a:r>
          </a:p>
          <a:p>
            <a:pPr lvl="1">
              <a:buNone/>
            </a:pPr>
            <a:r>
              <a:rPr lang="en-US" sz="3200" dirty="0" smtClean="0">
                <a:latin typeface="Comic Sans MS" pitchFamily="66" charset="0"/>
              </a:rPr>
              <a:t> </a:t>
            </a:r>
          </a:p>
          <a:p>
            <a:pPr lvl="1">
              <a:buNone/>
            </a:pPr>
            <a:endParaRPr lang="en-US" sz="3400" dirty="0" smtClean="0">
              <a:latin typeface="Comic Sans MS" pitchFamily="66" charset="0"/>
            </a:endParaRPr>
          </a:p>
          <a:p>
            <a:pPr lvl="1">
              <a:buFont typeface="Wingdings" pitchFamily="2" charset="2"/>
              <a:buChar char="v"/>
            </a:pPr>
            <a:endParaRPr lang="en-US" sz="3400" dirty="0"/>
          </a:p>
        </p:txBody>
      </p:sp>
      <p:sp>
        <p:nvSpPr>
          <p:cNvPr id="2" name="Title 1"/>
          <p:cNvSpPr>
            <a:spLocks noGrp="1"/>
          </p:cNvSpPr>
          <p:nvPr>
            <p:ph type="title"/>
          </p:nvPr>
        </p:nvSpPr>
        <p:spPr>
          <a:xfrm>
            <a:off x="457200" y="685800"/>
            <a:ext cx="8229600" cy="1143000"/>
          </a:xfrm>
        </p:spPr>
        <p:txBody>
          <a:bodyPr>
            <a:normAutofit/>
          </a:bodyPr>
          <a:lstStyle/>
          <a:p>
            <a:pPr algn="ctr"/>
            <a:r>
              <a:rPr lang="en-US" sz="4800" b="1" dirty="0">
                <a:latin typeface="Comic Sans MS" pitchFamily="66" charset="0"/>
              </a:rPr>
              <a:t>Fathers Day Inspiration</a:t>
            </a:r>
            <a:endParaRPr lang="en-US" sz="4400" b="1" dirty="0">
              <a:latin typeface="Verdana" panose="020B0604030504040204" pitchFamily="34" charset="0"/>
              <a:ea typeface="Verdana" panose="020B0604030504040204" pitchFamily="34" charset="0"/>
            </a:endParaRPr>
          </a:p>
        </p:txBody>
      </p:sp>
    </p:spTree>
    <p:extLst>
      <p:ext uri="{BB962C8B-B14F-4D97-AF65-F5344CB8AC3E}">
        <p14:creationId xmlns:p14="http://schemas.microsoft.com/office/powerpoint/2010/main" val="249382447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p:cTn id="7" dur="2000" fill="hold"/>
                                        <p:tgtEl>
                                          <p:spTgt spid="3">
                                            <p:txEl>
                                              <p:pRg st="0" end="0"/>
                                            </p:txEl>
                                          </p:spTgt>
                                        </p:tgtEl>
                                        <p:attrNameLst>
                                          <p:attrName>ppt_w</p:attrName>
                                        </p:attrNameLst>
                                      </p:cBhvr>
                                      <p:tavLst>
                                        <p:tav tm="0">
                                          <p:val>
                                            <p:fltVal val="0"/>
                                          </p:val>
                                        </p:tav>
                                        <p:tav tm="100000">
                                          <p:val>
                                            <p:strVal val="#ppt_w"/>
                                          </p:val>
                                        </p:tav>
                                      </p:tavLst>
                                    </p:anim>
                                    <p:anim calcmode="lin" valueType="num">
                                      <p:cBhvr>
                                        <p:cTn id="8" dur="2000" fill="hold"/>
                                        <p:tgtEl>
                                          <p:spTgt spid="3">
                                            <p:txEl>
                                              <p:pRg st="0" end="0"/>
                                            </p:txEl>
                                          </p:spTgt>
                                        </p:tgtEl>
                                        <p:attrNameLst>
                                          <p:attrName>ppt_h</p:attrName>
                                        </p:attrNameLst>
                                      </p:cBhvr>
                                      <p:tavLst>
                                        <p:tav tm="0">
                                          <p:val>
                                            <p:fltVal val="0"/>
                                          </p:val>
                                        </p:tav>
                                        <p:tav tm="100000">
                                          <p:val>
                                            <p:strVal val="#ppt_h"/>
                                          </p:val>
                                        </p:tav>
                                      </p:tavLst>
                                    </p:anim>
                                    <p:animEffect transition="in" filter="fade">
                                      <p:cBhvr>
                                        <p:cTn id="9" dur="2000"/>
                                        <p:tgtEl>
                                          <p:spTgt spid="3">
                                            <p:txEl>
                                              <p:pRg st="0" end="0"/>
                                            </p:txEl>
                                          </p:spTgt>
                                        </p:tgtEl>
                                      </p:cBhvr>
                                    </p:animEffect>
                                  </p:childTnLst>
                                </p:cTn>
                              </p:par>
                            </p:childTnLst>
                          </p:cTn>
                        </p:par>
                      </p:childTnLst>
                    </p:cTn>
                  </p:par>
                  <p:par>
                    <p:cTn id="10" fill="hold">
                      <p:stCondLst>
                        <p:cond delay="indefinite"/>
                      </p:stCondLst>
                      <p:childTnLst>
                        <p:par>
                          <p:cTn id="11" fill="hold">
                            <p:stCondLst>
                              <p:cond delay="0"/>
                            </p:stCondLst>
                            <p:childTnLst>
                              <p:par>
                                <p:cTn id="12" presetID="53" presetClass="entr" presetSubtype="0" fill="hold" nodeType="clickEffect">
                                  <p:stCondLst>
                                    <p:cond delay="0"/>
                                  </p:stCondLst>
                                  <p:childTnLst>
                                    <p:set>
                                      <p:cBhvr>
                                        <p:cTn id="13" dur="1" fill="hold">
                                          <p:stCondLst>
                                            <p:cond delay="0"/>
                                          </p:stCondLst>
                                        </p:cTn>
                                        <p:tgtEl>
                                          <p:spTgt spid="3">
                                            <p:txEl>
                                              <p:pRg st="1" end="1"/>
                                            </p:txEl>
                                          </p:spTgt>
                                        </p:tgtEl>
                                        <p:attrNameLst>
                                          <p:attrName>style.visibility</p:attrName>
                                        </p:attrNameLst>
                                      </p:cBhvr>
                                      <p:to>
                                        <p:strVal val="visible"/>
                                      </p:to>
                                    </p:set>
                                    <p:anim calcmode="lin" valueType="num">
                                      <p:cBhvr>
                                        <p:cTn id="14" dur="2000" fill="hold"/>
                                        <p:tgtEl>
                                          <p:spTgt spid="3">
                                            <p:txEl>
                                              <p:pRg st="1" end="1"/>
                                            </p:txEl>
                                          </p:spTgt>
                                        </p:tgtEl>
                                        <p:attrNameLst>
                                          <p:attrName>ppt_w</p:attrName>
                                        </p:attrNameLst>
                                      </p:cBhvr>
                                      <p:tavLst>
                                        <p:tav tm="0">
                                          <p:val>
                                            <p:fltVal val="0"/>
                                          </p:val>
                                        </p:tav>
                                        <p:tav tm="100000">
                                          <p:val>
                                            <p:strVal val="#ppt_w"/>
                                          </p:val>
                                        </p:tav>
                                      </p:tavLst>
                                    </p:anim>
                                    <p:anim calcmode="lin" valueType="num">
                                      <p:cBhvr>
                                        <p:cTn id="15" dur="2000" fill="hold"/>
                                        <p:tgtEl>
                                          <p:spTgt spid="3">
                                            <p:txEl>
                                              <p:pRg st="1" end="1"/>
                                            </p:txEl>
                                          </p:spTgt>
                                        </p:tgtEl>
                                        <p:attrNameLst>
                                          <p:attrName>ppt_h</p:attrName>
                                        </p:attrNameLst>
                                      </p:cBhvr>
                                      <p:tavLst>
                                        <p:tav tm="0">
                                          <p:val>
                                            <p:fltVal val="0"/>
                                          </p:val>
                                        </p:tav>
                                        <p:tav tm="100000">
                                          <p:val>
                                            <p:strVal val="#ppt_h"/>
                                          </p:val>
                                        </p:tav>
                                      </p:tavLst>
                                    </p:anim>
                                    <p:animEffect transition="in" filter="fade">
                                      <p:cBhvr>
                                        <p:cTn id="16" dur="2000"/>
                                        <p:tgtEl>
                                          <p:spTgt spid="3">
                                            <p:txEl>
                                              <p:pRg st="1" end="1"/>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53" presetClass="entr" presetSubtype="0" fill="hold" nodeType="clickEffect">
                                  <p:stCondLst>
                                    <p:cond delay="0"/>
                                  </p:stCondLst>
                                  <p:childTnLst>
                                    <p:set>
                                      <p:cBhvr>
                                        <p:cTn id="20" dur="1" fill="hold">
                                          <p:stCondLst>
                                            <p:cond delay="0"/>
                                          </p:stCondLst>
                                        </p:cTn>
                                        <p:tgtEl>
                                          <p:spTgt spid="3">
                                            <p:txEl>
                                              <p:pRg st="2" end="2"/>
                                            </p:txEl>
                                          </p:spTgt>
                                        </p:tgtEl>
                                        <p:attrNameLst>
                                          <p:attrName>style.visibility</p:attrName>
                                        </p:attrNameLst>
                                      </p:cBhvr>
                                      <p:to>
                                        <p:strVal val="visible"/>
                                      </p:to>
                                    </p:set>
                                    <p:anim calcmode="lin" valueType="num">
                                      <p:cBhvr>
                                        <p:cTn id="21" dur="2000" fill="hold"/>
                                        <p:tgtEl>
                                          <p:spTgt spid="3">
                                            <p:txEl>
                                              <p:pRg st="2" end="2"/>
                                            </p:txEl>
                                          </p:spTgt>
                                        </p:tgtEl>
                                        <p:attrNameLst>
                                          <p:attrName>ppt_w</p:attrName>
                                        </p:attrNameLst>
                                      </p:cBhvr>
                                      <p:tavLst>
                                        <p:tav tm="0">
                                          <p:val>
                                            <p:fltVal val="0"/>
                                          </p:val>
                                        </p:tav>
                                        <p:tav tm="100000">
                                          <p:val>
                                            <p:strVal val="#ppt_w"/>
                                          </p:val>
                                        </p:tav>
                                      </p:tavLst>
                                    </p:anim>
                                    <p:anim calcmode="lin" valueType="num">
                                      <p:cBhvr>
                                        <p:cTn id="22" dur="2000" fill="hold"/>
                                        <p:tgtEl>
                                          <p:spTgt spid="3">
                                            <p:txEl>
                                              <p:pRg st="2" end="2"/>
                                            </p:txEl>
                                          </p:spTgt>
                                        </p:tgtEl>
                                        <p:attrNameLst>
                                          <p:attrName>ppt_h</p:attrName>
                                        </p:attrNameLst>
                                      </p:cBhvr>
                                      <p:tavLst>
                                        <p:tav tm="0">
                                          <p:val>
                                            <p:fltVal val="0"/>
                                          </p:val>
                                        </p:tav>
                                        <p:tav tm="100000">
                                          <p:val>
                                            <p:strVal val="#ppt_h"/>
                                          </p:val>
                                        </p:tav>
                                      </p:tavLst>
                                    </p:anim>
                                    <p:animEffect transition="in" filter="fade">
                                      <p:cBhvr>
                                        <p:cTn id="23" dur="2000"/>
                                        <p:tgtEl>
                                          <p:spTgt spid="3">
                                            <p:txEl>
                                              <p:pRg st="2" end="2"/>
                                            </p:txEl>
                                          </p:spTgt>
                                        </p:tgtEl>
                                      </p:cBhvr>
                                    </p:animEffect>
                                  </p:childTnLst>
                                </p:cTn>
                              </p:par>
                            </p:childTnLst>
                          </p:cTn>
                        </p:par>
                      </p:childTnLst>
                    </p:cTn>
                  </p:par>
                  <p:par>
                    <p:cTn id="24" fill="hold">
                      <p:stCondLst>
                        <p:cond delay="indefinite"/>
                      </p:stCondLst>
                      <p:childTnLst>
                        <p:par>
                          <p:cTn id="25" fill="hold">
                            <p:stCondLst>
                              <p:cond delay="0"/>
                            </p:stCondLst>
                            <p:childTnLst>
                              <p:par>
                                <p:cTn id="26" presetID="53" presetClass="entr" presetSubtype="0" fill="hold" nodeType="clickEffect">
                                  <p:stCondLst>
                                    <p:cond delay="0"/>
                                  </p:stCondLst>
                                  <p:childTnLst>
                                    <p:set>
                                      <p:cBhvr>
                                        <p:cTn id="27" dur="1" fill="hold">
                                          <p:stCondLst>
                                            <p:cond delay="0"/>
                                          </p:stCondLst>
                                        </p:cTn>
                                        <p:tgtEl>
                                          <p:spTgt spid="3">
                                            <p:txEl>
                                              <p:pRg st="3" end="3"/>
                                            </p:txEl>
                                          </p:spTgt>
                                        </p:tgtEl>
                                        <p:attrNameLst>
                                          <p:attrName>style.visibility</p:attrName>
                                        </p:attrNameLst>
                                      </p:cBhvr>
                                      <p:to>
                                        <p:strVal val="visible"/>
                                      </p:to>
                                    </p:set>
                                    <p:anim calcmode="lin" valueType="num">
                                      <p:cBhvr>
                                        <p:cTn id="28" dur="2000" fill="hold"/>
                                        <p:tgtEl>
                                          <p:spTgt spid="3">
                                            <p:txEl>
                                              <p:pRg st="3" end="3"/>
                                            </p:txEl>
                                          </p:spTgt>
                                        </p:tgtEl>
                                        <p:attrNameLst>
                                          <p:attrName>ppt_w</p:attrName>
                                        </p:attrNameLst>
                                      </p:cBhvr>
                                      <p:tavLst>
                                        <p:tav tm="0">
                                          <p:val>
                                            <p:fltVal val="0"/>
                                          </p:val>
                                        </p:tav>
                                        <p:tav tm="100000">
                                          <p:val>
                                            <p:strVal val="#ppt_w"/>
                                          </p:val>
                                        </p:tav>
                                      </p:tavLst>
                                    </p:anim>
                                    <p:anim calcmode="lin" valueType="num">
                                      <p:cBhvr>
                                        <p:cTn id="29" dur="2000" fill="hold"/>
                                        <p:tgtEl>
                                          <p:spTgt spid="3">
                                            <p:txEl>
                                              <p:pRg st="3" end="3"/>
                                            </p:txEl>
                                          </p:spTgt>
                                        </p:tgtEl>
                                        <p:attrNameLst>
                                          <p:attrName>ppt_h</p:attrName>
                                        </p:attrNameLst>
                                      </p:cBhvr>
                                      <p:tavLst>
                                        <p:tav tm="0">
                                          <p:val>
                                            <p:fltVal val="0"/>
                                          </p:val>
                                        </p:tav>
                                        <p:tav tm="100000">
                                          <p:val>
                                            <p:strVal val="#ppt_h"/>
                                          </p:val>
                                        </p:tav>
                                      </p:tavLst>
                                    </p:anim>
                                    <p:animEffect transition="in" filter="fade">
                                      <p:cBhvr>
                                        <p:cTn id="30" dur="2000"/>
                                        <p:tgtEl>
                                          <p:spTgt spid="3">
                                            <p:txEl>
                                              <p:pRg st="3" end="3"/>
                                            </p:txEl>
                                          </p:spTgt>
                                        </p:tgtEl>
                                      </p:cBhvr>
                                    </p:animEffect>
                                  </p:childTnLst>
                                </p:cTn>
                              </p:par>
                            </p:childTnLst>
                          </p:cTn>
                        </p:par>
                      </p:childTnLst>
                    </p:cTn>
                  </p:par>
                  <p:par>
                    <p:cTn id="31" fill="hold">
                      <p:stCondLst>
                        <p:cond delay="indefinite"/>
                      </p:stCondLst>
                      <p:childTnLst>
                        <p:par>
                          <p:cTn id="32" fill="hold">
                            <p:stCondLst>
                              <p:cond delay="0"/>
                            </p:stCondLst>
                            <p:childTnLst>
                              <p:par>
                                <p:cTn id="33" presetID="53" presetClass="entr" presetSubtype="0" fill="hold" nodeType="clickEffect">
                                  <p:stCondLst>
                                    <p:cond delay="0"/>
                                  </p:stCondLst>
                                  <p:childTnLst>
                                    <p:set>
                                      <p:cBhvr>
                                        <p:cTn id="34" dur="1" fill="hold">
                                          <p:stCondLst>
                                            <p:cond delay="0"/>
                                          </p:stCondLst>
                                        </p:cTn>
                                        <p:tgtEl>
                                          <p:spTgt spid="3">
                                            <p:txEl>
                                              <p:pRg st="4" end="4"/>
                                            </p:txEl>
                                          </p:spTgt>
                                        </p:tgtEl>
                                        <p:attrNameLst>
                                          <p:attrName>style.visibility</p:attrName>
                                        </p:attrNameLst>
                                      </p:cBhvr>
                                      <p:to>
                                        <p:strVal val="visible"/>
                                      </p:to>
                                    </p:set>
                                    <p:anim calcmode="lin" valueType="num">
                                      <p:cBhvr>
                                        <p:cTn id="35" dur="2000" fill="hold"/>
                                        <p:tgtEl>
                                          <p:spTgt spid="3">
                                            <p:txEl>
                                              <p:pRg st="4" end="4"/>
                                            </p:txEl>
                                          </p:spTgt>
                                        </p:tgtEl>
                                        <p:attrNameLst>
                                          <p:attrName>ppt_w</p:attrName>
                                        </p:attrNameLst>
                                      </p:cBhvr>
                                      <p:tavLst>
                                        <p:tav tm="0">
                                          <p:val>
                                            <p:fltVal val="0"/>
                                          </p:val>
                                        </p:tav>
                                        <p:tav tm="100000">
                                          <p:val>
                                            <p:strVal val="#ppt_w"/>
                                          </p:val>
                                        </p:tav>
                                      </p:tavLst>
                                    </p:anim>
                                    <p:anim calcmode="lin" valueType="num">
                                      <p:cBhvr>
                                        <p:cTn id="36" dur="2000" fill="hold"/>
                                        <p:tgtEl>
                                          <p:spTgt spid="3">
                                            <p:txEl>
                                              <p:pRg st="4" end="4"/>
                                            </p:txEl>
                                          </p:spTgt>
                                        </p:tgtEl>
                                        <p:attrNameLst>
                                          <p:attrName>ppt_h</p:attrName>
                                        </p:attrNameLst>
                                      </p:cBhvr>
                                      <p:tavLst>
                                        <p:tav tm="0">
                                          <p:val>
                                            <p:fltVal val="0"/>
                                          </p:val>
                                        </p:tav>
                                        <p:tav tm="100000">
                                          <p:val>
                                            <p:strVal val="#ppt_h"/>
                                          </p:val>
                                        </p:tav>
                                      </p:tavLst>
                                    </p:anim>
                                    <p:animEffect transition="in" filter="fade">
                                      <p:cBhvr>
                                        <p:cTn id="37" dur="2000"/>
                                        <p:tgtEl>
                                          <p:spTgt spid="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04800" y="2590800"/>
            <a:ext cx="8534400" cy="3276600"/>
          </a:xfrm>
        </p:spPr>
        <p:txBody>
          <a:bodyPr>
            <a:normAutofit fontScale="25000" lnSpcReduction="20000"/>
          </a:bodyPr>
          <a:lstStyle/>
          <a:p>
            <a:pPr>
              <a:lnSpc>
                <a:spcPct val="120000"/>
              </a:lnSpc>
              <a:buFont typeface="Wingdings" pitchFamily="2" charset="2"/>
              <a:buChar char="v"/>
            </a:pPr>
            <a:r>
              <a:rPr lang="en-US" sz="14400" dirty="0" smtClean="0">
                <a:latin typeface="Verdana" panose="020B0604030504040204" pitchFamily="34" charset="0"/>
                <a:ea typeface="Verdana" panose="020B0604030504040204" pitchFamily="34" charset="0"/>
              </a:rPr>
              <a:t> </a:t>
            </a:r>
            <a:r>
              <a:rPr lang="en-US" sz="14400" dirty="0" smtClean="0">
                <a:latin typeface="Verdana" panose="020B0604030504040204" pitchFamily="34" charset="0"/>
                <a:ea typeface="Verdana" panose="020B0604030504040204" pitchFamily="34" charset="0"/>
              </a:rPr>
              <a:t>Devoted					  piously</a:t>
            </a:r>
            <a:endParaRPr lang="en-US" sz="14400" dirty="0" smtClean="0">
              <a:latin typeface="Verdana" panose="020B0604030504040204" pitchFamily="34" charset="0"/>
              <a:ea typeface="Verdana" panose="020B0604030504040204" pitchFamily="34" charset="0"/>
            </a:endParaRPr>
          </a:p>
          <a:p>
            <a:pPr>
              <a:lnSpc>
                <a:spcPct val="120000"/>
              </a:lnSpc>
              <a:buFont typeface="Wingdings" pitchFamily="2" charset="2"/>
              <a:buChar char="v"/>
            </a:pPr>
            <a:r>
              <a:rPr lang="en-US" sz="14400" dirty="0">
                <a:latin typeface="Verdana" panose="020B0604030504040204" pitchFamily="34" charset="0"/>
                <a:ea typeface="Verdana" panose="020B0604030504040204" pitchFamily="34" charset="0"/>
              </a:rPr>
              <a:t> </a:t>
            </a:r>
            <a:r>
              <a:rPr lang="en-US" sz="14400" dirty="0" smtClean="0">
                <a:latin typeface="Verdana" panose="020B0604030504040204" pitchFamily="34" charset="0"/>
                <a:ea typeface="Verdana" panose="020B0604030504040204" pitchFamily="34" charset="0"/>
              </a:rPr>
              <a:t>Upright				    equitably</a:t>
            </a:r>
            <a:endParaRPr lang="en-US" sz="14400" dirty="0" smtClean="0">
              <a:latin typeface="Verdana" panose="020B0604030504040204" pitchFamily="34" charset="0"/>
              <a:ea typeface="Verdana" panose="020B0604030504040204" pitchFamily="34" charset="0"/>
            </a:endParaRPr>
          </a:p>
          <a:p>
            <a:pPr>
              <a:lnSpc>
                <a:spcPct val="120000"/>
              </a:lnSpc>
              <a:buFont typeface="Wingdings" pitchFamily="2" charset="2"/>
              <a:buChar char="v"/>
            </a:pPr>
            <a:r>
              <a:rPr lang="en-US" sz="14400" dirty="0" smtClean="0">
                <a:latin typeface="Verdana" panose="020B0604030504040204" pitchFamily="34" charset="0"/>
                <a:ea typeface="Verdana" panose="020B0604030504040204" pitchFamily="34" charset="0"/>
              </a:rPr>
              <a:t> </a:t>
            </a:r>
            <a:r>
              <a:rPr lang="en-US" sz="14400" dirty="0" smtClean="0">
                <a:latin typeface="Verdana" panose="020B0604030504040204" pitchFamily="34" charset="0"/>
                <a:ea typeface="Verdana" panose="020B0604030504040204" pitchFamily="34" charset="0"/>
              </a:rPr>
              <a:t>Blameless			   faultlessly</a:t>
            </a:r>
            <a:endParaRPr lang="en-US" sz="14400" dirty="0" smtClean="0">
              <a:latin typeface="Verdana" panose="020B0604030504040204" pitchFamily="34" charset="0"/>
              <a:ea typeface="Verdana" panose="020B0604030504040204" pitchFamily="34" charset="0"/>
            </a:endParaRPr>
          </a:p>
          <a:p>
            <a:pPr>
              <a:lnSpc>
                <a:spcPct val="120000"/>
              </a:lnSpc>
              <a:buFont typeface="Wingdings" pitchFamily="2" charset="2"/>
              <a:buChar char="v"/>
            </a:pPr>
            <a:r>
              <a:rPr lang="en-US" sz="14400" dirty="0">
                <a:latin typeface="Verdana" panose="020B0604030504040204" pitchFamily="34" charset="0"/>
                <a:ea typeface="Verdana" panose="020B0604030504040204" pitchFamily="34" charset="0"/>
              </a:rPr>
              <a:t> </a:t>
            </a:r>
            <a:r>
              <a:rPr lang="en-US" sz="14400" dirty="0" smtClean="0">
                <a:latin typeface="Verdana" panose="020B0604030504040204" pitchFamily="34" charset="0"/>
                <a:ea typeface="Verdana" panose="020B0604030504040204" pitchFamily="34" charset="0"/>
              </a:rPr>
              <a:t>Earnest				  as a father</a:t>
            </a:r>
            <a:endParaRPr lang="en-US" sz="14400" dirty="0" smtClean="0">
              <a:latin typeface="Verdana" panose="020B0604030504040204" pitchFamily="34" charset="0"/>
              <a:ea typeface="Verdana" panose="020B0604030504040204" pitchFamily="34" charset="0"/>
            </a:endParaRPr>
          </a:p>
          <a:p>
            <a:pPr>
              <a:lnSpc>
                <a:spcPct val="120000"/>
              </a:lnSpc>
              <a:buFont typeface="Wingdings" pitchFamily="2" charset="2"/>
              <a:buChar char="v"/>
            </a:pPr>
            <a:r>
              <a:rPr lang="en-US" sz="14400" dirty="0">
                <a:latin typeface="Verdana" panose="020B0604030504040204" pitchFamily="34" charset="0"/>
                <a:ea typeface="Verdana" panose="020B0604030504040204" pitchFamily="34" charset="0"/>
              </a:rPr>
              <a:t> </a:t>
            </a:r>
            <a:r>
              <a:rPr lang="en-US" sz="14400" dirty="0" smtClean="0">
                <a:latin typeface="Verdana" panose="020B0604030504040204" pitchFamily="34" charset="0"/>
                <a:ea typeface="Verdana" panose="020B0604030504040204" pitchFamily="34" charset="0"/>
              </a:rPr>
              <a:t>Purposeful			walk </a:t>
            </a:r>
            <a:r>
              <a:rPr lang="en-US" sz="14400" dirty="0" smtClean="0">
                <a:latin typeface="Verdana" panose="020B0604030504040204" pitchFamily="34" charset="0"/>
                <a:ea typeface="Verdana" panose="020B0604030504040204" pitchFamily="34" charset="0"/>
              </a:rPr>
              <a:t>worthy </a:t>
            </a:r>
            <a:endParaRPr lang="en-US" sz="11200" dirty="0" smtClean="0">
              <a:latin typeface="Comic Sans MS" pitchFamily="66" charset="0"/>
            </a:endParaRPr>
          </a:p>
          <a:p>
            <a:pPr lvl="1">
              <a:lnSpc>
                <a:spcPct val="120000"/>
              </a:lnSpc>
              <a:buNone/>
            </a:pPr>
            <a:endParaRPr lang="en-US" sz="12800" dirty="0" smtClean="0">
              <a:latin typeface="Comic Sans MS" pitchFamily="66" charset="0"/>
            </a:endParaRPr>
          </a:p>
          <a:p>
            <a:pPr lvl="1">
              <a:lnSpc>
                <a:spcPct val="120000"/>
              </a:lnSpc>
              <a:buNone/>
            </a:pPr>
            <a:r>
              <a:rPr lang="en-US" sz="12800" dirty="0" smtClean="0">
                <a:latin typeface="Comic Sans MS" pitchFamily="66" charset="0"/>
              </a:rPr>
              <a:t>		 </a:t>
            </a:r>
          </a:p>
          <a:p>
            <a:pPr lvl="1">
              <a:lnSpc>
                <a:spcPct val="120000"/>
              </a:lnSpc>
              <a:buFont typeface="Wingdings" pitchFamily="2" charset="2"/>
              <a:buChar char="v"/>
            </a:pPr>
            <a:endParaRPr lang="en-US" sz="6700" dirty="0" smtClean="0">
              <a:latin typeface="Comic Sans MS" pitchFamily="66" charset="0"/>
            </a:endParaRPr>
          </a:p>
          <a:p>
            <a:pPr lvl="1">
              <a:lnSpc>
                <a:spcPct val="120000"/>
              </a:lnSpc>
              <a:buNone/>
            </a:pPr>
            <a:r>
              <a:rPr lang="en-US" sz="6700" dirty="0" smtClean="0">
                <a:latin typeface="Comic Sans MS" pitchFamily="66" charset="0"/>
              </a:rPr>
              <a:t> </a:t>
            </a:r>
          </a:p>
          <a:p>
            <a:pPr lvl="1">
              <a:lnSpc>
                <a:spcPct val="120000"/>
              </a:lnSpc>
              <a:buNone/>
            </a:pPr>
            <a:r>
              <a:rPr lang="en-US" sz="6700" dirty="0" smtClean="0">
                <a:latin typeface="Comic Sans MS" pitchFamily="66" charset="0"/>
              </a:rPr>
              <a:t>						</a:t>
            </a:r>
          </a:p>
          <a:p>
            <a:pPr lvl="1">
              <a:buNone/>
            </a:pPr>
            <a:endParaRPr lang="en-US" sz="3800" i="1" dirty="0" smtClean="0">
              <a:latin typeface="Comic Sans MS" pitchFamily="66" charset="0"/>
            </a:endParaRPr>
          </a:p>
          <a:p>
            <a:pPr lvl="1">
              <a:buNone/>
            </a:pPr>
            <a:endParaRPr lang="en-US" sz="3200" dirty="0" smtClean="0">
              <a:latin typeface="Comic Sans MS" pitchFamily="66" charset="0"/>
            </a:endParaRPr>
          </a:p>
          <a:p>
            <a:pPr lvl="1">
              <a:buNone/>
            </a:pPr>
            <a:endParaRPr lang="en-US" sz="3200" dirty="0" smtClean="0">
              <a:latin typeface="Comic Sans MS" pitchFamily="66" charset="0"/>
            </a:endParaRPr>
          </a:p>
          <a:p>
            <a:pPr lvl="1">
              <a:buNone/>
            </a:pPr>
            <a:r>
              <a:rPr lang="en-US" sz="3200" dirty="0" smtClean="0">
                <a:latin typeface="Comic Sans MS" pitchFamily="66" charset="0"/>
              </a:rPr>
              <a:t> </a:t>
            </a:r>
            <a:r>
              <a:rPr lang="en-US" sz="2900" dirty="0" smtClean="0">
                <a:latin typeface="Comic Sans MS" pitchFamily="66" charset="0"/>
              </a:rPr>
              <a:t>		</a:t>
            </a:r>
          </a:p>
          <a:p>
            <a:pPr lvl="1">
              <a:buNone/>
            </a:pPr>
            <a:r>
              <a:rPr lang="en-US" sz="3200" dirty="0" smtClean="0">
                <a:latin typeface="Comic Sans MS" pitchFamily="66" charset="0"/>
              </a:rPr>
              <a:t> </a:t>
            </a:r>
          </a:p>
          <a:p>
            <a:pPr lvl="1">
              <a:buNone/>
            </a:pPr>
            <a:endParaRPr lang="en-US" sz="3400" dirty="0" smtClean="0">
              <a:latin typeface="Comic Sans MS" pitchFamily="66" charset="0"/>
            </a:endParaRPr>
          </a:p>
          <a:p>
            <a:pPr lvl="1">
              <a:buFont typeface="Wingdings" pitchFamily="2" charset="2"/>
              <a:buChar char="v"/>
            </a:pPr>
            <a:endParaRPr lang="en-US" sz="3400" dirty="0"/>
          </a:p>
        </p:txBody>
      </p:sp>
      <p:sp>
        <p:nvSpPr>
          <p:cNvPr id="2" name="Title 1"/>
          <p:cNvSpPr>
            <a:spLocks noGrp="1"/>
          </p:cNvSpPr>
          <p:nvPr>
            <p:ph type="title"/>
          </p:nvPr>
        </p:nvSpPr>
        <p:spPr>
          <a:xfrm>
            <a:off x="457200" y="685800"/>
            <a:ext cx="8229600" cy="1143000"/>
          </a:xfrm>
        </p:spPr>
        <p:txBody>
          <a:bodyPr>
            <a:normAutofit/>
          </a:bodyPr>
          <a:lstStyle/>
          <a:p>
            <a:pPr algn="ctr"/>
            <a:r>
              <a:rPr lang="en-US" sz="4800" b="1" dirty="0">
                <a:latin typeface="Comic Sans MS" pitchFamily="66" charset="0"/>
              </a:rPr>
              <a:t>Fathers Day Inspiration</a:t>
            </a:r>
            <a:endParaRPr lang="en-US" sz="4400" b="1" dirty="0">
              <a:latin typeface="Verdana" panose="020B0604030504040204" pitchFamily="34" charset="0"/>
              <a:ea typeface="Verdana" panose="020B0604030504040204" pitchFamily="34" charset="0"/>
            </a:endParaRPr>
          </a:p>
        </p:txBody>
      </p:sp>
    </p:spTree>
    <p:extLst>
      <p:ext uri="{BB962C8B-B14F-4D97-AF65-F5344CB8AC3E}">
        <p14:creationId xmlns:p14="http://schemas.microsoft.com/office/powerpoint/2010/main" val="3530731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p:cTn id="7" dur="2000" fill="hold"/>
                                        <p:tgtEl>
                                          <p:spTgt spid="3">
                                            <p:txEl>
                                              <p:pRg st="0" end="0"/>
                                            </p:txEl>
                                          </p:spTgt>
                                        </p:tgtEl>
                                        <p:attrNameLst>
                                          <p:attrName>ppt_w</p:attrName>
                                        </p:attrNameLst>
                                      </p:cBhvr>
                                      <p:tavLst>
                                        <p:tav tm="0">
                                          <p:val>
                                            <p:fltVal val="0"/>
                                          </p:val>
                                        </p:tav>
                                        <p:tav tm="100000">
                                          <p:val>
                                            <p:strVal val="#ppt_w"/>
                                          </p:val>
                                        </p:tav>
                                      </p:tavLst>
                                    </p:anim>
                                    <p:anim calcmode="lin" valueType="num">
                                      <p:cBhvr>
                                        <p:cTn id="8" dur="2000" fill="hold"/>
                                        <p:tgtEl>
                                          <p:spTgt spid="3">
                                            <p:txEl>
                                              <p:pRg st="0" end="0"/>
                                            </p:txEl>
                                          </p:spTgt>
                                        </p:tgtEl>
                                        <p:attrNameLst>
                                          <p:attrName>ppt_h</p:attrName>
                                        </p:attrNameLst>
                                      </p:cBhvr>
                                      <p:tavLst>
                                        <p:tav tm="0">
                                          <p:val>
                                            <p:fltVal val="0"/>
                                          </p:val>
                                        </p:tav>
                                        <p:tav tm="100000">
                                          <p:val>
                                            <p:strVal val="#ppt_h"/>
                                          </p:val>
                                        </p:tav>
                                      </p:tavLst>
                                    </p:anim>
                                    <p:animEffect transition="in" filter="fade">
                                      <p:cBhvr>
                                        <p:cTn id="9" dur="2000"/>
                                        <p:tgtEl>
                                          <p:spTgt spid="3">
                                            <p:txEl>
                                              <p:pRg st="0" end="0"/>
                                            </p:txEl>
                                          </p:spTgt>
                                        </p:tgtEl>
                                      </p:cBhvr>
                                    </p:animEffect>
                                  </p:childTnLst>
                                </p:cTn>
                              </p:par>
                            </p:childTnLst>
                          </p:cTn>
                        </p:par>
                      </p:childTnLst>
                    </p:cTn>
                  </p:par>
                  <p:par>
                    <p:cTn id="10" fill="hold">
                      <p:stCondLst>
                        <p:cond delay="indefinite"/>
                      </p:stCondLst>
                      <p:childTnLst>
                        <p:par>
                          <p:cTn id="11" fill="hold">
                            <p:stCondLst>
                              <p:cond delay="0"/>
                            </p:stCondLst>
                            <p:childTnLst>
                              <p:par>
                                <p:cTn id="12" presetID="53" presetClass="entr" presetSubtype="0" fill="hold" nodeType="clickEffect">
                                  <p:stCondLst>
                                    <p:cond delay="0"/>
                                  </p:stCondLst>
                                  <p:childTnLst>
                                    <p:set>
                                      <p:cBhvr>
                                        <p:cTn id="13" dur="1" fill="hold">
                                          <p:stCondLst>
                                            <p:cond delay="0"/>
                                          </p:stCondLst>
                                        </p:cTn>
                                        <p:tgtEl>
                                          <p:spTgt spid="3">
                                            <p:txEl>
                                              <p:pRg st="1" end="1"/>
                                            </p:txEl>
                                          </p:spTgt>
                                        </p:tgtEl>
                                        <p:attrNameLst>
                                          <p:attrName>style.visibility</p:attrName>
                                        </p:attrNameLst>
                                      </p:cBhvr>
                                      <p:to>
                                        <p:strVal val="visible"/>
                                      </p:to>
                                    </p:set>
                                    <p:anim calcmode="lin" valueType="num">
                                      <p:cBhvr>
                                        <p:cTn id="14" dur="2000" fill="hold"/>
                                        <p:tgtEl>
                                          <p:spTgt spid="3">
                                            <p:txEl>
                                              <p:pRg st="1" end="1"/>
                                            </p:txEl>
                                          </p:spTgt>
                                        </p:tgtEl>
                                        <p:attrNameLst>
                                          <p:attrName>ppt_w</p:attrName>
                                        </p:attrNameLst>
                                      </p:cBhvr>
                                      <p:tavLst>
                                        <p:tav tm="0">
                                          <p:val>
                                            <p:fltVal val="0"/>
                                          </p:val>
                                        </p:tav>
                                        <p:tav tm="100000">
                                          <p:val>
                                            <p:strVal val="#ppt_w"/>
                                          </p:val>
                                        </p:tav>
                                      </p:tavLst>
                                    </p:anim>
                                    <p:anim calcmode="lin" valueType="num">
                                      <p:cBhvr>
                                        <p:cTn id="15" dur="2000" fill="hold"/>
                                        <p:tgtEl>
                                          <p:spTgt spid="3">
                                            <p:txEl>
                                              <p:pRg st="1" end="1"/>
                                            </p:txEl>
                                          </p:spTgt>
                                        </p:tgtEl>
                                        <p:attrNameLst>
                                          <p:attrName>ppt_h</p:attrName>
                                        </p:attrNameLst>
                                      </p:cBhvr>
                                      <p:tavLst>
                                        <p:tav tm="0">
                                          <p:val>
                                            <p:fltVal val="0"/>
                                          </p:val>
                                        </p:tav>
                                        <p:tav tm="100000">
                                          <p:val>
                                            <p:strVal val="#ppt_h"/>
                                          </p:val>
                                        </p:tav>
                                      </p:tavLst>
                                    </p:anim>
                                    <p:animEffect transition="in" filter="fade">
                                      <p:cBhvr>
                                        <p:cTn id="16" dur="2000"/>
                                        <p:tgtEl>
                                          <p:spTgt spid="3">
                                            <p:txEl>
                                              <p:pRg st="1" end="1"/>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53" presetClass="entr" presetSubtype="0" fill="hold" nodeType="clickEffect">
                                  <p:stCondLst>
                                    <p:cond delay="0"/>
                                  </p:stCondLst>
                                  <p:childTnLst>
                                    <p:set>
                                      <p:cBhvr>
                                        <p:cTn id="20" dur="1" fill="hold">
                                          <p:stCondLst>
                                            <p:cond delay="0"/>
                                          </p:stCondLst>
                                        </p:cTn>
                                        <p:tgtEl>
                                          <p:spTgt spid="3">
                                            <p:txEl>
                                              <p:pRg st="2" end="2"/>
                                            </p:txEl>
                                          </p:spTgt>
                                        </p:tgtEl>
                                        <p:attrNameLst>
                                          <p:attrName>style.visibility</p:attrName>
                                        </p:attrNameLst>
                                      </p:cBhvr>
                                      <p:to>
                                        <p:strVal val="visible"/>
                                      </p:to>
                                    </p:set>
                                    <p:anim calcmode="lin" valueType="num">
                                      <p:cBhvr>
                                        <p:cTn id="21" dur="2000" fill="hold"/>
                                        <p:tgtEl>
                                          <p:spTgt spid="3">
                                            <p:txEl>
                                              <p:pRg st="2" end="2"/>
                                            </p:txEl>
                                          </p:spTgt>
                                        </p:tgtEl>
                                        <p:attrNameLst>
                                          <p:attrName>ppt_w</p:attrName>
                                        </p:attrNameLst>
                                      </p:cBhvr>
                                      <p:tavLst>
                                        <p:tav tm="0">
                                          <p:val>
                                            <p:fltVal val="0"/>
                                          </p:val>
                                        </p:tav>
                                        <p:tav tm="100000">
                                          <p:val>
                                            <p:strVal val="#ppt_w"/>
                                          </p:val>
                                        </p:tav>
                                      </p:tavLst>
                                    </p:anim>
                                    <p:anim calcmode="lin" valueType="num">
                                      <p:cBhvr>
                                        <p:cTn id="22" dur="2000" fill="hold"/>
                                        <p:tgtEl>
                                          <p:spTgt spid="3">
                                            <p:txEl>
                                              <p:pRg st="2" end="2"/>
                                            </p:txEl>
                                          </p:spTgt>
                                        </p:tgtEl>
                                        <p:attrNameLst>
                                          <p:attrName>ppt_h</p:attrName>
                                        </p:attrNameLst>
                                      </p:cBhvr>
                                      <p:tavLst>
                                        <p:tav tm="0">
                                          <p:val>
                                            <p:fltVal val="0"/>
                                          </p:val>
                                        </p:tav>
                                        <p:tav tm="100000">
                                          <p:val>
                                            <p:strVal val="#ppt_h"/>
                                          </p:val>
                                        </p:tav>
                                      </p:tavLst>
                                    </p:anim>
                                    <p:animEffect transition="in" filter="fade">
                                      <p:cBhvr>
                                        <p:cTn id="23" dur="2000"/>
                                        <p:tgtEl>
                                          <p:spTgt spid="3">
                                            <p:txEl>
                                              <p:pRg st="2" end="2"/>
                                            </p:txEl>
                                          </p:spTgt>
                                        </p:tgtEl>
                                      </p:cBhvr>
                                    </p:animEffect>
                                  </p:childTnLst>
                                </p:cTn>
                              </p:par>
                            </p:childTnLst>
                          </p:cTn>
                        </p:par>
                      </p:childTnLst>
                    </p:cTn>
                  </p:par>
                  <p:par>
                    <p:cTn id="24" fill="hold">
                      <p:stCondLst>
                        <p:cond delay="indefinite"/>
                      </p:stCondLst>
                      <p:childTnLst>
                        <p:par>
                          <p:cTn id="25" fill="hold">
                            <p:stCondLst>
                              <p:cond delay="0"/>
                            </p:stCondLst>
                            <p:childTnLst>
                              <p:par>
                                <p:cTn id="26" presetID="53" presetClass="entr" presetSubtype="0" fill="hold" nodeType="clickEffect">
                                  <p:stCondLst>
                                    <p:cond delay="0"/>
                                  </p:stCondLst>
                                  <p:childTnLst>
                                    <p:set>
                                      <p:cBhvr>
                                        <p:cTn id="27" dur="1" fill="hold">
                                          <p:stCondLst>
                                            <p:cond delay="0"/>
                                          </p:stCondLst>
                                        </p:cTn>
                                        <p:tgtEl>
                                          <p:spTgt spid="3">
                                            <p:txEl>
                                              <p:pRg st="3" end="3"/>
                                            </p:txEl>
                                          </p:spTgt>
                                        </p:tgtEl>
                                        <p:attrNameLst>
                                          <p:attrName>style.visibility</p:attrName>
                                        </p:attrNameLst>
                                      </p:cBhvr>
                                      <p:to>
                                        <p:strVal val="visible"/>
                                      </p:to>
                                    </p:set>
                                    <p:anim calcmode="lin" valueType="num">
                                      <p:cBhvr>
                                        <p:cTn id="28" dur="2000" fill="hold"/>
                                        <p:tgtEl>
                                          <p:spTgt spid="3">
                                            <p:txEl>
                                              <p:pRg st="3" end="3"/>
                                            </p:txEl>
                                          </p:spTgt>
                                        </p:tgtEl>
                                        <p:attrNameLst>
                                          <p:attrName>ppt_w</p:attrName>
                                        </p:attrNameLst>
                                      </p:cBhvr>
                                      <p:tavLst>
                                        <p:tav tm="0">
                                          <p:val>
                                            <p:fltVal val="0"/>
                                          </p:val>
                                        </p:tav>
                                        <p:tav tm="100000">
                                          <p:val>
                                            <p:strVal val="#ppt_w"/>
                                          </p:val>
                                        </p:tav>
                                      </p:tavLst>
                                    </p:anim>
                                    <p:anim calcmode="lin" valueType="num">
                                      <p:cBhvr>
                                        <p:cTn id="29" dur="2000" fill="hold"/>
                                        <p:tgtEl>
                                          <p:spTgt spid="3">
                                            <p:txEl>
                                              <p:pRg st="3" end="3"/>
                                            </p:txEl>
                                          </p:spTgt>
                                        </p:tgtEl>
                                        <p:attrNameLst>
                                          <p:attrName>ppt_h</p:attrName>
                                        </p:attrNameLst>
                                      </p:cBhvr>
                                      <p:tavLst>
                                        <p:tav tm="0">
                                          <p:val>
                                            <p:fltVal val="0"/>
                                          </p:val>
                                        </p:tav>
                                        <p:tav tm="100000">
                                          <p:val>
                                            <p:strVal val="#ppt_h"/>
                                          </p:val>
                                        </p:tav>
                                      </p:tavLst>
                                    </p:anim>
                                    <p:animEffect transition="in" filter="fade">
                                      <p:cBhvr>
                                        <p:cTn id="30" dur="2000"/>
                                        <p:tgtEl>
                                          <p:spTgt spid="3">
                                            <p:txEl>
                                              <p:pRg st="3" end="3"/>
                                            </p:txEl>
                                          </p:spTgt>
                                        </p:tgtEl>
                                      </p:cBhvr>
                                    </p:animEffect>
                                  </p:childTnLst>
                                </p:cTn>
                              </p:par>
                            </p:childTnLst>
                          </p:cTn>
                        </p:par>
                      </p:childTnLst>
                    </p:cTn>
                  </p:par>
                  <p:par>
                    <p:cTn id="31" fill="hold">
                      <p:stCondLst>
                        <p:cond delay="indefinite"/>
                      </p:stCondLst>
                      <p:childTnLst>
                        <p:par>
                          <p:cTn id="32" fill="hold">
                            <p:stCondLst>
                              <p:cond delay="0"/>
                            </p:stCondLst>
                            <p:childTnLst>
                              <p:par>
                                <p:cTn id="33" presetID="53" presetClass="entr" presetSubtype="0" fill="hold" nodeType="clickEffect">
                                  <p:stCondLst>
                                    <p:cond delay="0"/>
                                  </p:stCondLst>
                                  <p:childTnLst>
                                    <p:set>
                                      <p:cBhvr>
                                        <p:cTn id="34" dur="1" fill="hold">
                                          <p:stCondLst>
                                            <p:cond delay="0"/>
                                          </p:stCondLst>
                                        </p:cTn>
                                        <p:tgtEl>
                                          <p:spTgt spid="3">
                                            <p:txEl>
                                              <p:pRg st="4" end="4"/>
                                            </p:txEl>
                                          </p:spTgt>
                                        </p:tgtEl>
                                        <p:attrNameLst>
                                          <p:attrName>style.visibility</p:attrName>
                                        </p:attrNameLst>
                                      </p:cBhvr>
                                      <p:to>
                                        <p:strVal val="visible"/>
                                      </p:to>
                                    </p:set>
                                    <p:anim calcmode="lin" valueType="num">
                                      <p:cBhvr>
                                        <p:cTn id="35" dur="2000" fill="hold"/>
                                        <p:tgtEl>
                                          <p:spTgt spid="3">
                                            <p:txEl>
                                              <p:pRg st="4" end="4"/>
                                            </p:txEl>
                                          </p:spTgt>
                                        </p:tgtEl>
                                        <p:attrNameLst>
                                          <p:attrName>ppt_w</p:attrName>
                                        </p:attrNameLst>
                                      </p:cBhvr>
                                      <p:tavLst>
                                        <p:tav tm="0">
                                          <p:val>
                                            <p:fltVal val="0"/>
                                          </p:val>
                                        </p:tav>
                                        <p:tav tm="100000">
                                          <p:val>
                                            <p:strVal val="#ppt_w"/>
                                          </p:val>
                                        </p:tav>
                                      </p:tavLst>
                                    </p:anim>
                                    <p:anim calcmode="lin" valueType="num">
                                      <p:cBhvr>
                                        <p:cTn id="36" dur="2000" fill="hold"/>
                                        <p:tgtEl>
                                          <p:spTgt spid="3">
                                            <p:txEl>
                                              <p:pRg st="4" end="4"/>
                                            </p:txEl>
                                          </p:spTgt>
                                        </p:tgtEl>
                                        <p:attrNameLst>
                                          <p:attrName>ppt_h</p:attrName>
                                        </p:attrNameLst>
                                      </p:cBhvr>
                                      <p:tavLst>
                                        <p:tav tm="0">
                                          <p:val>
                                            <p:fltVal val="0"/>
                                          </p:val>
                                        </p:tav>
                                        <p:tav tm="100000">
                                          <p:val>
                                            <p:strVal val="#ppt_h"/>
                                          </p:val>
                                        </p:tav>
                                      </p:tavLst>
                                    </p:anim>
                                    <p:animEffect transition="in" filter="fade">
                                      <p:cBhvr>
                                        <p:cTn id="37" dur="2000"/>
                                        <p:tgtEl>
                                          <p:spTgt spid="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1336430" y="4038600"/>
            <a:ext cx="6400800" cy="1066800"/>
          </a:xfrm>
        </p:spPr>
        <p:txBody>
          <a:bodyPr>
            <a:noAutofit/>
          </a:bodyPr>
          <a:lstStyle/>
          <a:p>
            <a:pPr>
              <a:defRPr/>
            </a:pPr>
            <a:r>
              <a:rPr lang="en-US" sz="3200" dirty="0" smtClean="0">
                <a:solidFill>
                  <a:schemeClr val="accent4">
                    <a:lumMod val="60000"/>
                    <a:lumOff val="40000"/>
                  </a:schemeClr>
                </a:solidFill>
                <a:latin typeface="Verdana" panose="020B0604030504040204" pitchFamily="34" charset="0"/>
                <a:ea typeface="Verdana" panose="020B0604030504040204" pitchFamily="34" charset="0"/>
              </a:rPr>
              <a:t>A Church desiring to help people find their purpose in life, expanding God’s kingdom through ministry</a:t>
            </a:r>
            <a:endParaRPr lang="en-US" sz="3200" dirty="0">
              <a:solidFill>
                <a:schemeClr val="accent4">
                  <a:lumMod val="60000"/>
                  <a:lumOff val="40000"/>
                </a:schemeClr>
              </a:solidFill>
              <a:latin typeface="Verdana" panose="020B0604030504040204" pitchFamily="34" charset="0"/>
              <a:ea typeface="Verdana" panose="020B0604030504040204" pitchFamily="34" charset="0"/>
            </a:endParaRPr>
          </a:p>
        </p:txBody>
      </p:sp>
      <p:sp>
        <p:nvSpPr>
          <p:cNvPr id="2" name="Title 1"/>
          <p:cNvSpPr>
            <a:spLocks noGrp="1"/>
          </p:cNvSpPr>
          <p:nvPr>
            <p:ph type="ctrTitle"/>
          </p:nvPr>
        </p:nvSpPr>
        <p:spPr>
          <a:xfrm>
            <a:off x="422030" y="533400"/>
            <a:ext cx="8229600" cy="1676400"/>
          </a:xfrm>
        </p:spPr>
        <p:txBody>
          <a:bodyPr>
            <a:normAutofit/>
          </a:bodyPr>
          <a:lstStyle/>
          <a:p>
            <a:pPr>
              <a:defRPr/>
            </a:pPr>
            <a:r>
              <a:rPr lang="en-US" sz="4800" dirty="0" smtClean="0">
                <a:solidFill>
                  <a:schemeClr val="accent4">
                    <a:lumMod val="60000"/>
                    <a:lumOff val="40000"/>
                  </a:schemeClr>
                </a:solidFill>
                <a:latin typeface="Verdana" panose="020B0604030504040204" pitchFamily="34" charset="0"/>
                <a:ea typeface="Verdana" panose="020B0604030504040204" pitchFamily="34" charset="0"/>
              </a:rPr>
              <a:t>Cornerstone Bible Church</a:t>
            </a:r>
            <a:endParaRPr lang="en-US" sz="4800" dirty="0">
              <a:solidFill>
                <a:schemeClr val="accent4">
                  <a:lumMod val="60000"/>
                  <a:lumOff val="40000"/>
                </a:schemeClr>
              </a:solidFill>
              <a:latin typeface="Verdana" panose="020B0604030504040204" pitchFamily="34" charset="0"/>
              <a:ea typeface="Verdana" panose="020B0604030504040204" pitchFamily="34" charset="0"/>
            </a:endParaRPr>
          </a:p>
        </p:txBody>
      </p:sp>
    </p:spTree>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theme1.xml><?xml version="1.0" encoding="utf-8"?>
<a:theme xmlns:a="http://schemas.openxmlformats.org/drawingml/2006/main" name="Paper">
  <a:themeElements>
    <a:clrScheme name="Paper">
      <a:dk1>
        <a:sysClr val="windowText" lastClr="000000"/>
      </a:dk1>
      <a:lt1>
        <a:sysClr val="window" lastClr="FFFFFF"/>
      </a:lt1>
      <a:dk2>
        <a:srgbClr val="444D26"/>
      </a:dk2>
      <a:lt2>
        <a:srgbClr val="FEFAC9"/>
      </a:lt2>
      <a:accent1>
        <a:srgbClr val="A5B592"/>
      </a:accent1>
      <a:accent2>
        <a:srgbClr val="F3A447"/>
      </a:accent2>
      <a:accent3>
        <a:srgbClr val="E7BC29"/>
      </a:accent3>
      <a:accent4>
        <a:srgbClr val="D092A7"/>
      </a:accent4>
      <a:accent5>
        <a:srgbClr val="9C85C0"/>
      </a:accent5>
      <a:accent6>
        <a:srgbClr val="809EC2"/>
      </a:accent6>
      <a:hlink>
        <a:srgbClr val="8E58B6"/>
      </a:hlink>
      <a:folHlink>
        <a:srgbClr val="7F6F6F"/>
      </a:folHlink>
    </a:clrScheme>
    <a:fontScheme name="Paper">
      <a:majorFont>
        <a:latin typeface="Constantia"/>
        <a:ea typeface=""/>
        <a:cs typeface=""/>
        <a:font script="Jpan" typeface="HG明朝E"/>
        <a:font script="Hang" typeface="궁서"/>
        <a:font script="Hans" typeface="华文新魏"/>
        <a:font script="Hant" typeface="標楷體"/>
        <a:font script="Arab" typeface="Times New Roman"/>
        <a:font script="Hebr" typeface="Times New Roman"/>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onstantia"/>
        <a:ea typeface=""/>
        <a:cs typeface=""/>
        <a:font script="Jpan" typeface="HG明朝E"/>
        <a:font script="Hang" typeface="궁서"/>
        <a:font script="Hans" typeface="华文新魏"/>
        <a:font script="Hant" typeface="標楷體"/>
        <a:font script="Arab" typeface="Times New Roman"/>
        <a:font script="Hebr" typeface="Times New Roman"/>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Paper">
      <a:fillStyleLst>
        <a:solidFill>
          <a:schemeClr val="phClr"/>
        </a:solidFill>
        <a:blipFill>
          <a:blip xmlns:r="http://schemas.openxmlformats.org/officeDocument/2006/relationships" r:embed="rId1">
            <a:duotone>
              <a:schemeClr val="phClr">
                <a:shade val="63000"/>
                <a:tint val="82000"/>
              </a:schemeClr>
              <a:schemeClr val="phClr">
                <a:tint val="10000"/>
                <a:satMod val="400000"/>
              </a:schemeClr>
            </a:duotone>
          </a:blip>
          <a:tile tx="0" ty="0" sx="40000" sy="40000" flip="none" algn="tl"/>
        </a:blipFill>
        <a:blipFill>
          <a:blip xmlns:r="http://schemas.openxmlformats.org/officeDocument/2006/relationships" r:embed="rId1">
            <a:duotone>
              <a:schemeClr val="phClr">
                <a:shade val="40000"/>
              </a:schemeClr>
              <a:schemeClr val="phClr">
                <a:tint val="42000"/>
              </a:schemeClr>
            </a:duotone>
          </a:blip>
          <a:tile tx="0" ty="0" sx="40000" sy="40000" flip="none" algn="tl"/>
        </a:blipFill>
      </a:fillStyleLst>
      <a:lnStyleLst>
        <a:ln w="12700" cap="flat" cmpd="sng" algn="ctr">
          <a:solidFill>
            <a:schemeClr val="phClr"/>
          </a:solidFill>
          <a:prstDash val="solid"/>
        </a:ln>
        <a:ln w="38100" cap="flat" cmpd="sng" algn="ctr">
          <a:solidFill>
            <a:schemeClr val="phClr"/>
          </a:solidFill>
          <a:prstDash val="solid"/>
        </a:ln>
        <a:ln w="63500" cap="flat" cmpd="sng" algn="ctr">
          <a:solidFill>
            <a:schemeClr val="phClr"/>
          </a:solidFill>
          <a:prstDash val="solid"/>
        </a:ln>
      </a:lnStyleLst>
      <a:effectStyleLst>
        <a:effectStyle>
          <a:effectLst>
            <a:outerShdw blurRad="95000" rotWithShape="0">
              <a:srgbClr val="000000">
                <a:alpha val="50000"/>
              </a:srgbClr>
            </a:outerShdw>
            <a:softEdge rad="12700"/>
          </a:effectLst>
        </a:effectStyle>
        <a:effectStyle>
          <a:effectLst>
            <a:outerShdw blurRad="95000" rotWithShape="0">
              <a:srgbClr val="000000">
                <a:alpha val="50000"/>
              </a:srgbClr>
            </a:outerShdw>
            <a:softEdge rad="12700"/>
          </a:effectLst>
        </a:effectStyle>
        <a:effectStyle>
          <a:effectLst>
            <a:outerShdw blurRad="95000" algn="tl" rotWithShape="0">
              <a:srgbClr val="000000">
                <a:alpha val="50000"/>
              </a:srgbClr>
            </a:outerShdw>
          </a:effectLst>
          <a:scene3d>
            <a:camera prst="orthographicFront"/>
            <a:lightRig rig="soft" dir="t">
              <a:rot lat="0" lon="0" rev="18000000"/>
            </a:lightRig>
          </a:scene3d>
          <a:sp3d prstMaterial="dkEdge">
            <a:bevelT w="73660" h="44450" prst="riblet"/>
          </a:sp3d>
        </a:effectStyle>
      </a:effectStyleLst>
      <a:bgFillStyleLst>
        <a:solidFill>
          <a:schemeClr val="phClr"/>
        </a:solidFill>
        <a:blipFill>
          <a:blip xmlns:r="http://schemas.openxmlformats.org/officeDocument/2006/relationships" r:embed="rId1">
            <a:duotone>
              <a:schemeClr val="phClr">
                <a:shade val="55000"/>
                <a:alpha val="20000"/>
              </a:schemeClr>
              <a:schemeClr val="phClr">
                <a:tint val="40000"/>
                <a:shade val="90000"/>
                <a:satMod val="60000"/>
                <a:alpha val="20000"/>
              </a:schemeClr>
            </a:duotone>
          </a:blip>
          <a:tile tx="0" ty="0" sx="58000" sy="38000" flip="none" algn="tl"/>
        </a:blipFill>
        <a:blipFill>
          <a:blip xmlns:r="http://schemas.openxmlformats.org/officeDocument/2006/relationships" r:embed="rId2">
            <a:duotone>
              <a:schemeClr val="phClr">
                <a:shade val="12000"/>
                <a:satMod val="240000"/>
              </a:schemeClr>
              <a:schemeClr val="phClr">
                <a:tint val="65000"/>
              </a:schemeClr>
            </a:duotone>
          </a:blip>
          <a:stretch>
            <a:fillRect/>
          </a:stretch>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16087</TotalTime>
  <Words>1062</Words>
  <Application>Microsoft Office PowerPoint</Application>
  <PresentationFormat>On-screen Show (4:3)</PresentationFormat>
  <Paragraphs>120</Paragraphs>
  <Slides>10</Slides>
  <Notes>5</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10</vt:i4>
      </vt:variant>
    </vt:vector>
  </HeadingPairs>
  <TitlesOfParts>
    <vt:vector size="17" baseType="lpstr">
      <vt:lpstr>Calibri</vt:lpstr>
      <vt:lpstr>Comic Sans MS</vt:lpstr>
      <vt:lpstr>Constantia</vt:lpstr>
      <vt:lpstr>Verdana</vt:lpstr>
      <vt:lpstr>Wingdings</vt:lpstr>
      <vt:lpstr>Wingdings 2</vt:lpstr>
      <vt:lpstr>Paper</vt:lpstr>
      <vt:lpstr>Fathers Day Inspiration</vt:lpstr>
      <vt:lpstr>I Thessalonians 2:1-12</vt:lpstr>
      <vt:lpstr>I Thessalonians 2:1-12</vt:lpstr>
      <vt:lpstr>I Thessalonians 2:1-12</vt:lpstr>
      <vt:lpstr>I Thessalonians 2:1-12</vt:lpstr>
      <vt:lpstr>Fathers Day Inspiration</vt:lpstr>
      <vt:lpstr>Fathers Day Inspiration</vt:lpstr>
      <vt:lpstr>Fathers Day Inspiration</vt:lpstr>
      <vt:lpstr>Fathers Day Inspiration</vt:lpstr>
      <vt:lpstr>Cornerstone Bible Church</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Through Joshua</dc:title>
  <dc:creator>Duane</dc:creator>
  <cp:lastModifiedBy>Duane Acree</cp:lastModifiedBy>
  <cp:revision>1556</cp:revision>
  <cp:lastPrinted>2020-06-20T17:59:13Z</cp:lastPrinted>
  <dcterms:created xsi:type="dcterms:W3CDTF">2010-08-14T13:43:06Z</dcterms:created>
  <dcterms:modified xsi:type="dcterms:W3CDTF">2020-06-20T18:04:44Z</dcterms:modified>
</cp:coreProperties>
</file>