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92" r:id="rId4"/>
    <p:sldId id="258" r:id="rId5"/>
    <p:sldId id="261" r:id="rId6"/>
    <p:sldId id="291" r:id="rId7"/>
    <p:sldId id="282" r:id="rId8"/>
    <p:sldId id="288" r:id="rId9"/>
    <p:sldId id="293" r:id="rId10"/>
    <p:sldId id="263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7" autoAdjust="0"/>
    <p:restoredTop sz="83585" autoAdjust="0"/>
  </p:normalViewPr>
  <p:slideViewPr>
    <p:cSldViewPr snapToGrid="0">
      <p:cViewPr varScale="1">
        <p:scale>
          <a:sx n="65" d="100"/>
          <a:sy n="65" d="100"/>
        </p:scale>
        <p:origin x="10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EFB7E5-A2A1-4C3B-82E9-19E848473FC7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06DDEA-EE11-4D4E-A382-2E7ED5693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80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30AAD-7D16-4580-90C2-C1D93A39CAE9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EE988-535B-4381-9814-12B44EA7D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2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0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33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5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endParaRPr lang="en-US" sz="2800" baseline="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None/>
            </a:pP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16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39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62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9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19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2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0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4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9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6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7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7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6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2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3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65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6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43881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857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9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9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36373" y="1068821"/>
            <a:ext cx="9655271" cy="1641490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Last Leg</a:t>
            </a:r>
            <a:endParaRPr lang="en-US" sz="5600" i="1" cap="all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05389" y="4216066"/>
            <a:ext cx="7521934" cy="1940119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Bible Church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Pastor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Duane Acree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7-12-2020</a:t>
            </a:r>
            <a:endParaRPr lang="en-US" sz="4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76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28:11-16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2632363"/>
            <a:ext cx="10233800" cy="4012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after three months we departed in a ship of Alexandria, which had wintered in the isle, whose sign was Castor and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Pollux.12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landing at Syracuse, we tarried there three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days.13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from thence we fetched a compass, and came to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Rhegium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and after one day the south wind blew, and we came the next day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Puteoli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8783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38" y="862949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28:11-16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2309091"/>
            <a:ext cx="10233800" cy="43356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 we found brethren, and were desired to tarry with them seven days: and so we went toward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Rome.15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from thence, when the brethren heard of us, they came to meet us as far as </a:t>
            </a:r>
            <a:r>
              <a:rPr lang="en-US" sz="3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Appii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forum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The three taverns: whom when Paul saw, he thanked God, and took courage.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Puteoli:16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we came to Rome, the centurion delivered the prisoners to the captain of the guard: but Paul was suffered to dwell by himself with a soldier that kept him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2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230" y="624110"/>
            <a:ext cx="9339383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Last Leg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633133"/>
            <a:ext cx="8915400" cy="3427973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Bon Voyage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Brethren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Bondsman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5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272" y="624110"/>
            <a:ext cx="9874220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8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Last Leg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4619" y="2122099"/>
            <a:ext cx="8921147" cy="4735902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Certain island 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Melita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(refuge)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Malta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17ml x 9 1/4mw</a:t>
            </a:r>
          </a:p>
          <a:p>
            <a:pPr marL="914400" lvl="2" indent="0">
              <a:buNone/>
            </a:pP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98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347" y="134471"/>
            <a:ext cx="10538653" cy="66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Last Leg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079812"/>
            <a:ext cx="10325820" cy="4611361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Bon Voyage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three months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Castor &amp; Pollux							Isaiah 45:20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Syracuse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fetched a compass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Rhegium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Puteoli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2" indent="0">
              <a:buNone/>
            </a:pP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5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6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Last Leg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Brethren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Acts 2:10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Appius market							 app 50 miles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The three taverns 				  Psalm  119:63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encouragement							Joshua 1:6-7			</a:t>
            </a:r>
          </a:p>
        </p:txBody>
      </p:sp>
    </p:spTree>
    <p:extLst>
      <p:ext uri="{BB962C8B-B14F-4D97-AF65-F5344CB8AC3E}">
        <p14:creationId xmlns:p14="http://schemas.microsoft.com/office/powerpoint/2010/main" val="30259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5" y="624110"/>
            <a:ext cx="985696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Last Leg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Bondsman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arrival 						      Acts 19:21; 23:11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Julius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allowed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house arrest	</a:t>
            </a:r>
          </a:p>
        </p:txBody>
      </p:sp>
    </p:spTree>
    <p:extLst>
      <p:ext uri="{BB962C8B-B14F-4D97-AF65-F5344CB8AC3E}">
        <p14:creationId xmlns:p14="http://schemas.microsoft.com/office/powerpoint/2010/main" val="6472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580" y="653143"/>
            <a:ext cx="9532190" cy="1334277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  <a:endParaRPr lang="en-US" sz="4800" i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579" y="2679117"/>
            <a:ext cx="10008081" cy="2911249"/>
          </a:xfrm>
        </p:spPr>
        <p:txBody>
          <a:bodyPr/>
          <a:lstStyle/>
          <a:p>
            <a:pPr marL="0" lvl="0" indent="0" defTabSz="685800">
              <a:spcBef>
                <a:spcPts val="750"/>
              </a:spcBef>
              <a:buNone/>
              <a:defRPr/>
            </a:pP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A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 desiring to help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people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 their purpose in life,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expanding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through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20559</TotalTime>
  <Words>231</Words>
  <Application>Microsoft Office PowerPoint</Application>
  <PresentationFormat>Widescreen</PresentationFormat>
  <Paragraphs>47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Verdana</vt:lpstr>
      <vt:lpstr>Wingdings</vt:lpstr>
      <vt:lpstr>Wingdings 3</vt:lpstr>
      <vt:lpstr>Wisp</vt:lpstr>
      <vt:lpstr>Last Leg</vt:lpstr>
      <vt:lpstr>Acts 28:11-16</vt:lpstr>
      <vt:lpstr>Acts 28:11-16</vt:lpstr>
      <vt:lpstr>Last Leg</vt:lpstr>
      <vt:lpstr>   Last Leg</vt:lpstr>
      <vt:lpstr>PowerPoint Presentation</vt:lpstr>
      <vt:lpstr>Last Leg</vt:lpstr>
      <vt:lpstr>Last Leg</vt:lpstr>
      <vt:lpstr>Last Leg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of Acts</dc:title>
  <dc:creator>Duane Acree</dc:creator>
  <cp:lastModifiedBy>MW</cp:lastModifiedBy>
  <cp:revision>678</cp:revision>
  <cp:lastPrinted>2020-07-11T01:48:04Z</cp:lastPrinted>
  <dcterms:created xsi:type="dcterms:W3CDTF">2018-06-30T21:06:09Z</dcterms:created>
  <dcterms:modified xsi:type="dcterms:W3CDTF">2020-07-20T17:36:23Z</dcterms:modified>
</cp:coreProperties>
</file>