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9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94" r:id="rId4"/>
    <p:sldId id="295" r:id="rId5"/>
    <p:sldId id="296" r:id="rId6"/>
    <p:sldId id="258" r:id="rId7"/>
    <p:sldId id="282" r:id="rId8"/>
    <p:sldId id="288" r:id="rId9"/>
    <p:sldId id="293" r:id="rId10"/>
    <p:sldId id="263" r:id="rId11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07" autoAdjust="0"/>
    <p:restoredTop sz="83585" autoAdjust="0"/>
  </p:normalViewPr>
  <p:slideViewPr>
    <p:cSldViewPr snapToGrid="0">
      <p:cViewPr varScale="1">
        <p:scale>
          <a:sx n="65" d="100"/>
          <a:sy n="65" d="100"/>
        </p:scale>
        <p:origin x="108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BEFB7E5-A2A1-4C3B-82E9-19E848473FC7}" type="datetimeFigureOut">
              <a:rPr lang="en-US" smtClean="0"/>
              <a:t>7/20/2020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D06DDEA-EE11-4D4E-A382-2E7ED5693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1800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F30AAD-7D16-4580-90C2-C1D93A39CAE9}" type="datetimeFigureOut">
              <a:rPr lang="en-US" smtClean="0"/>
              <a:t>7/20/2020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4EE988-535B-4381-9814-12B44EA7D5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059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EE988-535B-4381-9814-12B44EA7D5F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4228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EE988-535B-4381-9814-12B44EA7D5F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012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EE988-535B-4381-9814-12B44EA7D5F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9772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EE988-535B-4381-9814-12B44EA7D5F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6513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EE988-535B-4381-9814-12B44EA7D5F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3015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EE988-535B-4381-9814-12B44EA7D5F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2455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EE988-535B-4381-9814-12B44EA7D5F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4628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EE988-535B-4381-9814-12B44EA7D5F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8497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EE988-535B-4381-9814-12B44EA7D5F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8197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EE988-535B-4381-9814-12B44EA7D5F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323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800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244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893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461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870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178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442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463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026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339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896595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167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F1133-3259-4C45-BABA-5B62D9C6F78D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12438811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F1133-3259-4C45-BABA-5B62D9C6F78D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8285712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8965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2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CF1133-3259-4C45-BABA-5B62D9C6F78D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499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136373" y="1068821"/>
            <a:ext cx="9655271" cy="1641490"/>
          </a:xfrm>
        </p:spPr>
        <p:txBody>
          <a:bodyPr>
            <a:normAutofit/>
          </a:bodyPr>
          <a:lstStyle/>
          <a:p>
            <a:pPr algn="ctr"/>
            <a:r>
              <a:rPr lang="en-US" sz="60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 Rest</a:t>
            </a:r>
            <a:endParaRPr lang="en-US" sz="5600" i="1" cap="all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505389" y="4216066"/>
            <a:ext cx="7521934" cy="1940119"/>
          </a:xfrm>
        </p:spPr>
        <p:txBody>
          <a:bodyPr>
            <a:noAutofit/>
          </a:bodyPr>
          <a:lstStyle/>
          <a:p>
            <a:r>
              <a:rPr lang="en-US" sz="4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en-US" sz="40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Cornerstone </a:t>
            </a:r>
            <a:r>
              <a:rPr lang="en-US" sz="4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Bible Church</a:t>
            </a:r>
            <a:br>
              <a:rPr lang="en-US" sz="4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40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Pastor </a:t>
            </a:r>
            <a:r>
              <a:rPr lang="en-US" sz="4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Duane Acree</a:t>
            </a:r>
            <a:br>
              <a:rPr lang="en-US" sz="4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40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7-19-2020</a:t>
            </a:r>
            <a:endParaRPr lang="en-US" sz="400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078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8766" y="511967"/>
            <a:ext cx="8911687" cy="1280890"/>
          </a:xfrm>
        </p:spPr>
        <p:txBody>
          <a:bodyPr/>
          <a:lstStyle/>
          <a:p>
            <a:pPr algn="ctr"/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Acts 28:17-29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9999" y="2632363"/>
            <a:ext cx="10233800" cy="401232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17 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 it came to pass, that after three days Paul called the chief of the Jews together: and when they were come together, he said unto them, Men and brethren, though I have committed nothing against the people, or customs of our fathers, yet was I delivered prisoner from Jerusalem into the hands of the </a:t>
            </a: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Romans.18 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Who, when they had examined me, would have let me go, because there was no cause of death in </a:t>
            </a: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me.19 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But when the Jews </a:t>
            </a:r>
            <a:r>
              <a:rPr lang="en-US" sz="3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spake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against it, I was constrained to appeal unto Caesar; not that I had ought to accuse my nation of.</a:t>
            </a:r>
          </a:p>
          <a:p>
            <a:pPr marL="0" indent="0">
              <a:buNone/>
            </a:pPr>
            <a:endParaRPr lang="en-US" sz="3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8306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8766" y="511967"/>
            <a:ext cx="8911687" cy="1280890"/>
          </a:xfrm>
        </p:spPr>
        <p:txBody>
          <a:bodyPr/>
          <a:lstStyle/>
          <a:p>
            <a:pPr algn="ctr"/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Acts 28:17-29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9999" y="2632363"/>
            <a:ext cx="10233800" cy="401232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 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 this cause therefore have I called for you, to see you, and to speak with you: because that for the hope of Israel I am bound with this </a:t>
            </a: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chain.21 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 they said unto him, We neither received letters out of Judaea concerning thee, neither any of the brethren that came shewed or </a:t>
            </a:r>
            <a:r>
              <a:rPr lang="en-US" sz="3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spake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any harm of </a:t>
            </a: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thee.22 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But we desire to hear of thee what thou </a:t>
            </a:r>
            <a:r>
              <a:rPr lang="en-US" sz="3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thinkest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for as concerning this sect, we know that every where it is spoken </a:t>
            </a: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against.23 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 when they had appointed him a day, there came many to him into his lodging; </a:t>
            </a:r>
          </a:p>
        </p:txBody>
      </p:sp>
    </p:spTree>
    <p:extLst>
      <p:ext uri="{BB962C8B-B14F-4D97-AF65-F5344CB8AC3E}">
        <p14:creationId xmlns:p14="http://schemas.microsoft.com/office/powerpoint/2010/main" val="712107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8766" y="511967"/>
            <a:ext cx="8911687" cy="1280890"/>
          </a:xfrm>
        </p:spPr>
        <p:txBody>
          <a:bodyPr/>
          <a:lstStyle/>
          <a:p>
            <a:pPr algn="ctr"/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Acts 28:17-29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9999" y="2632363"/>
            <a:ext cx="10233800" cy="401232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 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whom he expounded and testified the kingdom of God, persuading them concerning Jesus, both out of the law of Moses, and out of the prophets, from morning till </a:t>
            </a: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evening.24 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 some believed the things which were spoken, and some believed </a:t>
            </a: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not.25 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 when they agreed not among themselves, they departed, after that Paul had spoken one word, Well </a:t>
            </a:r>
            <a:r>
              <a:rPr lang="en-US" sz="3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spake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the Holy Ghost by Esaias the prophet unto our </a:t>
            </a: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fathers,26 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Saying, Go unto this people, and say, Hearing ye shall hear, and shall not understand; and seeing ye shall see, and not perceive:</a:t>
            </a:r>
          </a:p>
          <a:p>
            <a:pPr marL="0" indent="0">
              <a:buNone/>
            </a:pPr>
            <a:endParaRPr lang="en-US" sz="3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9825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8766" y="511967"/>
            <a:ext cx="8911687" cy="1280890"/>
          </a:xfrm>
        </p:spPr>
        <p:txBody>
          <a:bodyPr/>
          <a:lstStyle/>
          <a:p>
            <a:pPr algn="ctr"/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Acts 28:17-29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9999" y="2632363"/>
            <a:ext cx="10233800" cy="401232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27 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 the heart of this people is waxed gross, and their ears are dull of hearing, and their eyes have they closed; lest they should see with their eyes, and hear with their ears, and understand with their heart, and should be converted, and I should heal </a:t>
            </a: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them.28 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 it known therefore unto you, that the salvation of God is sent unto the Gentiles, and that they will hear </a:t>
            </a: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it.29 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 when he had said these words, the Jews departed, and had great reasoning among themselves</a:t>
            </a: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en-US" sz="3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2325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7128" y="624110"/>
            <a:ext cx="9587345" cy="1280890"/>
          </a:xfrm>
        </p:spPr>
        <p:txBody>
          <a:bodyPr>
            <a:normAutofit/>
          </a:bodyPr>
          <a:lstStyle/>
          <a:p>
            <a:pPr algn="ctr"/>
            <a:r>
              <a:rPr lang="en-US" sz="48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 Rest</a:t>
            </a:r>
            <a:endParaRPr lang="en-US" sz="4800" cap="al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2925" y="2633133"/>
            <a:ext cx="8915400" cy="2797849"/>
          </a:xfrm>
        </p:spPr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First conference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Second conference</a:t>
            </a:r>
            <a:endParaRPr lang="en-US" sz="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en-US" sz="36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lvl="1" indent="0">
              <a:buNone/>
            </a:pPr>
            <a:endParaRPr lang="en-US" sz="36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6516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8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8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6365" y="624110"/>
            <a:ext cx="9615053" cy="1280890"/>
          </a:xfrm>
        </p:spPr>
        <p:txBody>
          <a:bodyPr>
            <a:normAutofit/>
          </a:bodyPr>
          <a:lstStyle/>
          <a:p>
            <a:pPr algn="ctr"/>
            <a:r>
              <a:rPr lang="en-US" sz="48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 Rest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8468" y="2079812"/>
            <a:ext cx="10325820" cy="4611361"/>
          </a:xfrm>
        </p:spPr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</a:rPr>
              <a:t> First conference</a:t>
            </a:r>
            <a:endParaRPr lang="en-US" sz="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 assembly								       Luke 4:16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endParaRPr lang="en-US" sz="3200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accusation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acquittal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appeal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aha											 Jeremiah 14:8</a:t>
            </a:r>
          </a:p>
          <a:p>
            <a:pPr marL="914400" lvl="2" indent="0">
              <a:buNone/>
            </a:pPr>
            <a:endParaRPr lang="en-US" sz="3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651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6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6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6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6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7646" y="624110"/>
            <a:ext cx="9491410" cy="1280890"/>
          </a:xfrm>
        </p:spPr>
        <p:txBody>
          <a:bodyPr>
            <a:normAutofit/>
          </a:bodyPr>
          <a:lstStyle/>
          <a:p>
            <a:pPr algn="ctr"/>
            <a:r>
              <a:rPr lang="en-US" sz="48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 Rest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8468" y="2650387"/>
            <a:ext cx="10325820" cy="4040786"/>
          </a:xfrm>
        </p:spPr>
        <p:txBody>
          <a:bodyPr>
            <a:normAutofit lnSpcReduction="10000"/>
          </a:bodyPr>
          <a:lstStyle/>
          <a:p>
            <a:pPr lvl="1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</a:rPr>
              <a:t> Second conference</a:t>
            </a:r>
            <a:endParaRPr lang="en-US" sz="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 opportunity given/taken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</a:rPr>
              <a:t> expound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</a:rPr>
              <a:t>testify 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</a:rPr>
              <a:t>persuade					</a:t>
            </a:r>
          </a:p>
          <a:p>
            <a:pPr lvl="4">
              <a:buFont typeface="Wingdings" panose="05000000000000000000" pitchFamily="2" charset="2"/>
              <a:buChar char="Ø"/>
            </a:pP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</a:rPr>
              <a:t> law of Moses</a:t>
            </a:r>
          </a:p>
          <a:p>
            <a:pPr lvl="4">
              <a:buFont typeface="Wingdings" panose="05000000000000000000" pitchFamily="2" charset="2"/>
              <a:buChar char="Ø"/>
            </a:pP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</a:rPr>
              <a:t>prophets 						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</a:rPr>
              <a:t>     Luke 24:26-27</a:t>
            </a:r>
          </a:p>
        </p:txBody>
      </p:sp>
    </p:spTree>
    <p:extLst>
      <p:ext uri="{BB962C8B-B14F-4D97-AF65-F5344CB8AC3E}">
        <p14:creationId xmlns:p14="http://schemas.microsoft.com/office/powerpoint/2010/main" val="3025901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7646" y="624110"/>
            <a:ext cx="9611482" cy="1280890"/>
          </a:xfrm>
        </p:spPr>
        <p:txBody>
          <a:bodyPr>
            <a:normAutofit/>
          </a:bodyPr>
          <a:lstStyle/>
          <a:p>
            <a:pPr algn="ctr"/>
            <a:r>
              <a:rPr lang="en-US" sz="48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 Rest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8468" y="2669309"/>
            <a:ext cx="10325820" cy="4021864"/>
          </a:xfrm>
        </p:spPr>
        <p:txBody>
          <a:bodyPr>
            <a:normAutofit fontScale="92500"/>
          </a:bodyPr>
          <a:lstStyle/>
          <a:p>
            <a:pPr lvl="1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Second conference</a:t>
            </a:r>
            <a:endParaRPr lang="en-US" sz="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 outcome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</a:rPr>
              <a:t>positive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en-US" sz="300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000" smtClean="0">
                <a:latin typeface="Verdana" panose="020B0604030504040204" pitchFamily="34" charset="0"/>
                <a:ea typeface="Verdana" panose="020B0604030504040204" pitchFamily="34" charset="0"/>
              </a:rPr>
              <a:t>negative</a:t>
            </a:r>
            <a:endParaRPr lang="en-US" sz="3000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3">
              <a:buFont typeface="Wingdings" panose="05000000000000000000" pitchFamily="2" charset="2"/>
              <a:buChar char="Ø"/>
            </a:pP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</a:rPr>
              <a:t>prophetic fulfillment			         Isaiah 6:9-10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</a:rPr>
              <a:t>Gentiles							   Romans 11:19-26</a:t>
            </a:r>
          </a:p>
          <a:p>
            <a:pPr marL="914400" lvl="2" indent="0">
              <a:buNone/>
            </a:pP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64723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6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6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6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6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8580" y="653143"/>
            <a:ext cx="9532190" cy="1334277"/>
          </a:xfrm>
        </p:spPr>
        <p:txBody>
          <a:bodyPr>
            <a:normAutofit/>
          </a:bodyPr>
          <a:lstStyle/>
          <a:p>
            <a:pPr algn="ctr"/>
            <a:r>
              <a:rPr lang="en-US" sz="4800" i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Cornerstone Bible Church</a:t>
            </a:r>
            <a:endParaRPr lang="en-US" sz="4800" i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8579" y="2679117"/>
            <a:ext cx="10008081" cy="2911249"/>
          </a:xfrm>
        </p:spPr>
        <p:txBody>
          <a:bodyPr/>
          <a:lstStyle/>
          <a:p>
            <a:pPr marL="0" lvl="0" indent="0" defTabSz="685800">
              <a:spcBef>
                <a:spcPts val="750"/>
              </a:spcBef>
              <a:buNone/>
              <a:defRPr/>
            </a:pPr>
            <a:r>
              <a:rPr lang="en-US" sz="4400" i="1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A </a:t>
            </a:r>
            <a:r>
              <a:rPr lang="en-US" sz="4400" i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Church desiring to help </a:t>
            </a:r>
            <a:r>
              <a:rPr lang="en-US" sz="4400" i="1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people </a:t>
            </a:r>
            <a:r>
              <a:rPr lang="en-US" sz="4400" i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find their purpose in life, </a:t>
            </a:r>
            <a:r>
              <a:rPr lang="en-US" sz="4400" i="1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expanding </a:t>
            </a:r>
            <a:r>
              <a:rPr lang="en-US" sz="4400" i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God’s kingdom </a:t>
            </a:r>
            <a:r>
              <a:rPr lang="en-US" sz="4400" i="1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through </a:t>
            </a:r>
            <a:r>
              <a:rPr lang="en-US" sz="4400" i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ministry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2332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20743</TotalTime>
  <Words>495</Words>
  <Application>Microsoft Office PowerPoint</Application>
  <PresentationFormat>Widescreen</PresentationFormat>
  <Paragraphs>48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Century Gothic</vt:lpstr>
      <vt:lpstr>Verdana</vt:lpstr>
      <vt:lpstr>Wingdings</vt:lpstr>
      <vt:lpstr>Wingdings 3</vt:lpstr>
      <vt:lpstr>Wisp</vt:lpstr>
      <vt:lpstr>No Rest</vt:lpstr>
      <vt:lpstr>Acts 28:17-29</vt:lpstr>
      <vt:lpstr>Acts 28:17-29</vt:lpstr>
      <vt:lpstr>Acts 28:17-29</vt:lpstr>
      <vt:lpstr>Acts 28:17-29</vt:lpstr>
      <vt:lpstr>No Rest</vt:lpstr>
      <vt:lpstr>No Rest</vt:lpstr>
      <vt:lpstr>No Rest</vt:lpstr>
      <vt:lpstr>No Rest</vt:lpstr>
      <vt:lpstr>Cornerstone Bible Church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Book of Acts</dc:title>
  <dc:creator>Duane Acree</dc:creator>
  <cp:lastModifiedBy>MW</cp:lastModifiedBy>
  <cp:revision>687</cp:revision>
  <cp:lastPrinted>2020-07-11T01:48:04Z</cp:lastPrinted>
  <dcterms:created xsi:type="dcterms:W3CDTF">2018-06-30T21:06:09Z</dcterms:created>
  <dcterms:modified xsi:type="dcterms:W3CDTF">2020-07-20T17:36:44Z</dcterms:modified>
</cp:coreProperties>
</file>