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65" r:id="rId2"/>
    <p:sldId id="257" r:id="rId3"/>
    <p:sldId id="267" r:id="rId4"/>
    <p:sldId id="268" r:id="rId5"/>
    <p:sldId id="269" r:id="rId6"/>
    <p:sldId id="270" r:id="rId7"/>
    <p:sldId id="271" r:id="rId8"/>
    <p:sldId id="258" r:id="rId9"/>
    <p:sldId id="273" r:id="rId10"/>
    <p:sldId id="274" r:id="rId11"/>
    <p:sldId id="2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7"/>
    <p:restoredTop sz="94507"/>
  </p:normalViewPr>
  <p:slideViewPr>
    <p:cSldViewPr snapToGrid="0" snapToObjects="1">
      <p:cViewPr varScale="1">
        <p:scale>
          <a:sx n="148" d="100"/>
          <a:sy n="148" d="100"/>
        </p:scale>
        <p:origin x="10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79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0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80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5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0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2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8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2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50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67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37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9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4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63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9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2AC24A9-CCB6-4F8D-B8DB-C2F3692CFA5A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92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2BCE6C0-F06E-C043-BADF-C67BDCA9A82B}"/>
              </a:ext>
            </a:extLst>
          </p:cNvPr>
          <p:cNvSpPr txBox="1">
            <a:spLocks/>
          </p:cNvSpPr>
          <p:nvPr/>
        </p:nvSpPr>
        <p:spPr>
          <a:xfrm>
            <a:off x="477981" y="1122363"/>
            <a:ext cx="806217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Ephesians 6:13-20</a:t>
            </a:r>
            <a:br>
              <a:rPr lang="en-US" sz="4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Armor and action</a:t>
            </a:r>
          </a:p>
        </p:txBody>
      </p:sp>
    </p:spTree>
    <p:extLst>
      <p:ext uri="{BB962C8B-B14F-4D97-AF65-F5344CB8AC3E}">
        <p14:creationId xmlns:p14="http://schemas.microsoft.com/office/powerpoint/2010/main" val="3082946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dirty="0"/>
              <a:t>Armor (vv14-17)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507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Truth (v14)</a:t>
            </a:r>
          </a:p>
        </p:txBody>
      </p:sp>
    </p:spTree>
    <p:extLst>
      <p:ext uri="{BB962C8B-B14F-4D97-AF65-F5344CB8AC3E}">
        <p14:creationId xmlns:p14="http://schemas.microsoft.com/office/powerpoint/2010/main" val="358081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dirty="0"/>
              <a:t>Armor (vv14-17)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507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Truth (v14)</a:t>
            </a:r>
          </a:p>
          <a:p>
            <a:pPr marL="0" indent="0">
              <a:buNone/>
            </a:pPr>
            <a:r>
              <a:rPr lang="en-US" sz="4000" b="1" dirty="0"/>
              <a:t>Righteousness (v14)</a:t>
            </a:r>
          </a:p>
        </p:txBody>
      </p:sp>
    </p:spTree>
    <p:extLst>
      <p:ext uri="{BB962C8B-B14F-4D97-AF65-F5344CB8AC3E}">
        <p14:creationId xmlns:p14="http://schemas.microsoft.com/office/powerpoint/2010/main" val="901237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dirty="0"/>
              <a:t>Armor (vv14-17)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507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Truth (v14)</a:t>
            </a:r>
          </a:p>
          <a:p>
            <a:pPr marL="0" indent="0">
              <a:buNone/>
            </a:pPr>
            <a:r>
              <a:rPr lang="en-US" sz="4000" dirty="0"/>
              <a:t>Righteousness (v14)</a:t>
            </a:r>
          </a:p>
          <a:p>
            <a:pPr marL="0" indent="0">
              <a:buNone/>
            </a:pPr>
            <a:r>
              <a:rPr lang="en-US" sz="4000" b="1" dirty="0"/>
              <a:t>Preparation of the Gospel of Peace (v15)</a:t>
            </a:r>
          </a:p>
        </p:txBody>
      </p:sp>
    </p:spTree>
    <p:extLst>
      <p:ext uri="{BB962C8B-B14F-4D97-AF65-F5344CB8AC3E}">
        <p14:creationId xmlns:p14="http://schemas.microsoft.com/office/powerpoint/2010/main" val="382427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dirty="0"/>
              <a:t>Armor (vv14-17)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507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Truth (v14)</a:t>
            </a:r>
          </a:p>
          <a:p>
            <a:pPr marL="0" indent="0">
              <a:buNone/>
            </a:pPr>
            <a:r>
              <a:rPr lang="en-US" sz="4000" dirty="0"/>
              <a:t>Righteousness (v14)</a:t>
            </a:r>
          </a:p>
          <a:p>
            <a:pPr marL="0" indent="0">
              <a:buNone/>
            </a:pPr>
            <a:r>
              <a:rPr lang="en-US" sz="4000" dirty="0"/>
              <a:t>Preparation of the Gospel of Peace (v15)</a:t>
            </a:r>
          </a:p>
          <a:p>
            <a:pPr marL="0" indent="0">
              <a:buNone/>
            </a:pPr>
            <a:r>
              <a:rPr lang="en-US" sz="4000" b="1" dirty="0"/>
              <a:t>Faith (v16)</a:t>
            </a:r>
          </a:p>
        </p:txBody>
      </p:sp>
    </p:spTree>
    <p:extLst>
      <p:ext uri="{BB962C8B-B14F-4D97-AF65-F5344CB8AC3E}">
        <p14:creationId xmlns:p14="http://schemas.microsoft.com/office/powerpoint/2010/main" val="1791895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dirty="0"/>
              <a:t>Armor (vv14-17)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507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Truth (v14)</a:t>
            </a:r>
          </a:p>
          <a:p>
            <a:pPr marL="0" indent="0">
              <a:buNone/>
            </a:pPr>
            <a:r>
              <a:rPr lang="en-US" sz="4000" dirty="0"/>
              <a:t>Righteousness (v14)</a:t>
            </a:r>
          </a:p>
          <a:p>
            <a:pPr marL="0" indent="0">
              <a:buNone/>
            </a:pPr>
            <a:r>
              <a:rPr lang="en-US" sz="4000" dirty="0"/>
              <a:t>Preparation of the Gospel of Peace (v15)</a:t>
            </a:r>
          </a:p>
          <a:p>
            <a:pPr marL="0" indent="0">
              <a:buNone/>
            </a:pPr>
            <a:r>
              <a:rPr lang="en-US" sz="4000" dirty="0"/>
              <a:t>Faith (v16)</a:t>
            </a:r>
          </a:p>
          <a:p>
            <a:pPr marL="0" indent="0">
              <a:buNone/>
            </a:pPr>
            <a:r>
              <a:rPr lang="en-US" sz="4000" b="1" dirty="0"/>
              <a:t>Salvation (v17)</a:t>
            </a:r>
          </a:p>
        </p:txBody>
      </p:sp>
    </p:spTree>
    <p:extLst>
      <p:ext uri="{BB962C8B-B14F-4D97-AF65-F5344CB8AC3E}">
        <p14:creationId xmlns:p14="http://schemas.microsoft.com/office/powerpoint/2010/main" val="1690664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u="sng" dirty="0"/>
              <a:t>Armor (vv14-17)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507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Truth (v14)</a:t>
            </a:r>
          </a:p>
          <a:p>
            <a:pPr marL="0" indent="0">
              <a:buNone/>
            </a:pPr>
            <a:r>
              <a:rPr lang="en-US" sz="4000" dirty="0"/>
              <a:t>Righteousness (v14)</a:t>
            </a:r>
          </a:p>
          <a:p>
            <a:pPr marL="0" indent="0">
              <a:buNone/>
            </a:pPr>
            <a:r>
              <a:rPr lang="en-US" sz="4000" dirty="0"/>
              <a:t>Preparation of the Gospel of Peace (v15)</a:t>
            </a:r>
          </a:p>
          <a:p>
            <a:pPr marL="0" indent="0">
              <a:buNone/>
            </a:pPr>
            <a:r>
              <a:rPr lang="en-US" sz="4000" dirty="0"/>
              <a:t>Faith (v16)</a:t>
            </a:r>
          </a:p>
          <a:p>
            <a:pPr marL="0" indent="0">
              <a:buNone/>
            </a:pPr>
            <a:r>
              <a:rPr lang="en-US" sz="4000" dirty="0"/>
              <a:t>Salvation (v17)</a:t>
            </a:r>
          </a:p>
          <a:p>
            <a:pPr marL="0" indent="0">
              <a:buNone/>
            </a:pPr>
            <a:r>
              <a:rPr lang="en-US" sz="4000" b="1" dirty="0"/>
              <a:t>The Word of God (v17)</a:t>
            </a:r>
          </a:p>
        </p:txBody>
      </p:sp>
    </p:spTree>
    <p:extLst>
      <p:ext uri="{BB962C8B-B14F-4D97-AF65-F5344CB8AC3E}">
        <p14:creationId xmlns:p14="http://schemas.microsoft.com/office/powerpoint/2010/main" val="141538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u="sng" dirty="0"/>
              <a:t>Action (vv18-20)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46750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Praying (v19)</a:t>
            </a:r>
          </a:p>
          <a:p>
            <a:pPr marL="0" indent="0">
              <a:buNone/>
            </a:pPr>
            <a:r>
              <a:rPr lang="en-US" sz="4000" dirty="0"/>
              <a:t>Watching (v19)</a:t>
            </a:r>
          </a:p>
        </p:txBody>
      </p:sp>
    </p:spTree>
    <p:extLst>
      <p:ext uri="{BB962C8B-B14F-4D97-AF65-F5344CB8AC3E}">
        <p14:creationId xmlns:p14="http://schemas.microsoft.com/office/powerpoint/2010/main" val="2756169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u="sng" dirty="0"/>
              <a:t>Action (vv18-20)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46750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Praying (v19)</a:t>
            </a:r>
          </a:p>
          <a:p>
            <a:pPr marL="0" indent="0">
              <a:buNone/>
            </a:pPr>
            <a:r>
              <a:rPr lang="en-US" sz="4000" b="1" dirty="0"/>
              <a:t>Watching (v19)</a:t>
            </a:r>
          </a:p>
        </p:txBody>
      </p:sp>
    </p:spTree>
    <p:extLst>
      <p:ext uri="{BB962C8B-B14F-4D97-AF65-F5344CB8AC3E}">
        <p14:creationId xmlns:p14="http://schemas.microsoft.com/office/powerpoint/2010/main" val="423696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4357-A7A2-0A41-A4B2-FCFA5D93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30" y="309093"/>
            <a:ext cx="11475076" cy="1287887"/>
          </a:xfrm>
        </p:spPr>
        <p:txBody>
          <a:bodyPr>
            <a:normAutofit/>
          </a:bodyPr>
          <a:lstStyle/>
          <a:p>
            <a:r>
              <a:rPr lang="en-US" sz="5400" u="sng" dirty="0"/>
              <a:t>Action (vv18-20)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BFC97-6769-D841-A28A-21684D87D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0" y="1596981"/>
            <a:ext cx="11681138" cy="46750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Praying (v19)</a:t>
            </a:r>
          </a:p>
          <a:p>
            <a:pPr marL="0" indent="0">
              <a:buNone/>
            </a:pPr>
            <a:r>
              <a:rPr lang="en-US" sz="4000" dirty="0"/>
              <a:t>Watching (v19)</a:t>
            </a:r>
          </a:p>
          <a:p>
            <a:pPr marL="0" indent="0">
              <a:buNone/>
            </a:pPr>
            <a:r>
              <a:rPr lang="en-US" sz="4000" b="1" dirty="0"/>
              <a:t>Speaking Boldly (v20)</a:t>
            </a:r>
          </a:p>
        </p:txBody>
      </p:sp>
    </p:spTree>
    <p:extLst>
      <p:ext uri="{BB962C8B-B14F-4D97-AF65-F5344CB8AC3E}">
        <p14:creationId xmlns:p14="http://schemas.microsoft.com/office/powerpoint/2010/main" val="651985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2BCE6C0-F06E-C043-BADF-C67BDCA9A82B}"/>
              </a:ext>
            </a:extLst>
          </p:cNvPr>
          <p:cNvSpPr txBox="1">
            <a:spLocks/>
          </p:cNvSpPr>
          <p:nvPr/>
        </p:nvSpPr>
        <p:spPr>
          <a:xfrm>
            <a:off x="477981" y="1122363"/>
            <a:ext cx="806217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Ephesians 6:13-20</a:t>
            </a:r>
            <a:br>
              <a:rPr lang="en-US" sz="4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Armor and action</a:t>
            </a:r>
          </a:p>
        </p:txBody>
      </p:sp>
    </p:spTree>
    <p:extLst>
      <p:ext uri="{BB962C8B-B14F-4D97-AF65-F5344CB8AC3E}">
        <p14:creationId xmlns:p14="http://schemas.microsoft.com/office/powerpoint/2010/main" val="1295206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{8EE72D7F-08A5-CC49-B344-ED464E8B823B}tf10001063</Template>
  <TotalTime>83</TotalTime>
  <Words>184</Words>
  <Application>Microsoft Macintosh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Mesh</vt:lpstr>
      <vt:lpstr>PowerPoint Presentation</vt:lpstr>
      <vt:lpstr>Armor (vv14-17)</vt:lpstr>
      <vt:lpstr>Armor (vv14-17)</vt:lpstr>
      <vt:lpstr>Armor (vv14-17)</vt:lpstr>
      <vt:lpstr>Armor (vv14-17)</vt:lpstr>
      <vt:lpstr>Armor (vv14-17)</vt:lpstr>
      <vt:lpstr>Armor (vv14-17)</vt:lpstr>
      <vt:lpstr>Action (vv18-20)</vt:lpstr>
      <vt:lpstr>Action (vv18-20)</vt:lpstr>
      <vt:lpstr>Action (vv18-20)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Peter 2 Unity and Submission</dc:title>
  <dc:creator>Brandon S</dc:creator>
  <cp:lastModifiedBy>Brandon S</cp:lastModifiedBy>
  <cp:revision>7</cp:revision>
  <dcterms:created xsi:type="dcterms:W3CDTF">2020-07-05T13:50:25Z</dcterms:created>
  <dcterms:modified xsi:type="dcterms:W3CDTF">2020-08-02T13:41:59Z</dcterms:modified>
</cp:coreProperties>
</file>