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1"/>
  </p:handoutMasterIdLst>
  <p:sldIdLst>
    <p:sldId id="256" r:id="rId2"/>
    <p:sldId id="257" r:id="rId3"/>
    <p:sldId id="264" r:id="rId4"/>
    <p:sldId id="258" r:id="rId5"/>
    <p:sldId id="262" r:id="rId6"/>
    <p:sldId id="259" r:id="rId7"/>
    <p:sldId id="260" r:id="rId8"/>
    <p:sldId id="261" r:id="rId9"/>
    <p:sldId id="263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r>
              <a:rPr lang="en-US" dirty="0" smtClean="0"/>
              <a:t> </a:t>
            </a:r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Pastor Duane Acree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08-16-2020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I Thessalonians 1:1-4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1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Paul, and Silvanus, and Timotheus, unto the church of the Thessalonians which is in God the Father and in the Lord Jesus Christ: Grace be unto you, and peace, from God our Father, and the Lord Jesus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Christ.2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We give thanks to God always for you all, making mention of you in our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prayers;3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Remembering without ceasing your work of faith, and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labour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of love, and patience of hope in our Lord Jesus Christ, in the sight of God and our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Father;4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Knowing, brethren beloved, your election of God.</a:t>
            </a:r>
          </a:p>
          <a:p>
            <a:pPr marL="0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7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148" y="88232"/>
            <a:ext cx="9159748" cy="66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5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 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Cast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Church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Christian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Chosen</a:t>
            </a: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 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Cast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Paul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Silas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Timothy</a:t>
            </a: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 </a:t>
            </a:r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Church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of the Thessalonians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in God the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Father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in the Lord Jesus Christ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grace and peace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extended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gratitude</a:t>
            </a: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 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Christian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work of faith					John 6:29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labor of love					John 14:15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patience of hope			 Romans 8:24-25</a:t>
            </a:r>
          </a:p>
        </p:txBody>
      </p:sp>
    </p:spTree>
    <p:extLst>
      <p:ext uri="{BB962C8B-B14F-4D97-AF65-F5344CB8AC3E}">
        <p14:creationId xmlns:p14="http://schemas.microsoft.com/office/powerpoint/2010/main" val="1315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Welcome to Thessalonica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Chosen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knowledge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brethren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election</a:t>
            </a:r>
          </a:p>
        </p:txBody>
      </p:sp>
    </p:spTree>
    <p:extLst>
      <p:ext uri="{BB962C8B-B14F-4D97-AF65-F5344CB8AC3E}">
        <p14:creationId xmlns:p14="http://schemas.microsoft.com/office/powerpoint/2010/main" val="180982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life, expanding </a:t>
            </a: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	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ministry.</a:t>
            </a:r>
            <a:endParaRPr lang="en-US" sz="3600" i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79</TotalTime>
  <Words>194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Verdana</vt:lpstr>
      <vt:lpstr>Wingdings</vt:lpstr>
      <vt:lpstr>Depth</vt:lpstr>
      <vt:lpstr>Welcome to Thessalonica</vt:lpstr>
      <vt:lpstr>I Thessalonians 1:1-4</vt:lpstr>
      <vt:lpstr>PowerPoint Presentation</vt:lpstr>
      <vt:lpstr>Welcome to Thessalonica</vt:lpstr>
      <vt:lpstr>Welcome to Thessalonica</vt:lpstr>
      <vt:lpstr>Welcome to Thessalonica</vt:lpstr>
      <vt:lpstr>Welcome to Thessalonica</vt:lpstr>
      <vt:lpstr>Welcome to Thessalonica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11</cp:revision>
  <cp:lastPrinted>2020-08-14T23:57:22Z</cp:lastPrinted>
  <dcterms:created xsi:type="dcterms:W3CDTF">2020-08-14T22:39:30Z</dcterms:created>
  <dcterms:modified xsi:type="dcterms:W3CDTF">2020-08-15T15:47:29Z</dcterms:modified>
</cp:coreProperties>
</file>