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0"/>
  </p:handoutMasterIdLst>
  <p:sldIdLst>
    <p:sldId id="256" r:id="rId2"/>
    <p:sldId id="257" r:id="rId3"/>
    <p:sldId id="264" r:id="rId4"/>
    <p:sldId id="258" r:id="rId5"/>
    <p:sldId id="262" r:id="rId6"/>
    <p:sldId id="259" r:id="rId7"/>
    <p:sldId id="260" r:id="rId8"/>
    <p:sldId id="263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Thessalonian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 Comfort, Charge, and Challenge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Pastor Duane Acree</a:t>
            </a:r>
          </a:p>
          <a:p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09-6-2020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I Thessalonians 2:7-12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7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But we were gentle among you, even as a nurse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cherisheth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her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children:8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So being affectionately desirous of you, we were willing to have imparted unto you, not the gospel of God only, but also our own souls, because ye were dear unto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us.9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For ye remember, brethren, our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labour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and travail: for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labouring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night and day, because we would not be chargeable unto any of you, we preached unto you the gospel of God.</a:t>
            </a: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KJV</a:t>
            </a:r>
          </a:p>
          <a:p>
            <a:pPr marL="0" indent="0"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7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I Thessalonians 2:7-12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085474"/>
            <a:ext cx="10233800" cy="448376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10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Ye are witnesses, and God also, how holily and justly and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unblameably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we behaved ourselves among you that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believe:11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As ye know how we exhorted and comforted and charged every one of you, as a father doth his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children,12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That ye would walk worthy of God, who hath called you unto his kingdom and glory.</a:t>
            </a:r>
          </a:p>
          <a:p>
            <a:pPr marL="0" indent="0"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Thessalonian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 Comfort, Charge, and Challenge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Maternal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Paternal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Thessalonian</a:t>
            </a:r>
            <a:b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Comfort, Charge, and Challenge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08029"/>
            <a:ext cx="10233800" cy="3568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Maternal - comfort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gentle				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       Isaiah 66:13</a:t>
            </a: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unselfish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				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affectionate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transparent				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hardworking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devoted, upright, blameless		</a:t>
            </a: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1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Thessalonian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 Comfort, Charge, and Challenge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Paternal - charge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exhorted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comforted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Proverbs 1:10, 2:1, 3:1, 4:1, 5:1, 6:1, 7:1 </a:t>
            </a: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charged	</a:t>
            </a:r>
            <a:endParaRPr lang="en-US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6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Thessalonian</a:t>
            </a:r>
            <a:b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 Comfort, Charge, and Challenge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</a:rPr>
              <a:t> External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				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 believer’s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walk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Ephesians 4:1</a:t>
            </a:r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believer’s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call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II Thessalonians 2:14</a:t>
            </a:r>
            <a:endParaRPr lang="en-US" sz="2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God’s kingdom &amp; glory</a:t>
            </a:r>
          </a:p>
          <a:p>
            <a:pPr marL="457200" lvl="1" indent="0">
              <a:buNone/>
            </a:pP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life, expanding </a:t>
            </a: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God’s kingdom 	</a:t>
            </a:r>
            <a:r>
              <a:rPr lang="en-US" sz="3600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ministry.</a:t>
            </a:r>
            <a:endParaRPr lang="en-US" sz="3600" i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5179</TotalTime>
  <Words>214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Thessalonian  Comfort, Charge, and Challenge</vt:lpstr>
      <vt:lpstr>I Thessalonians 2:7-12</vt:lpstr>
      <vt:lpstr>I Thessalonians 2:7-12</vt:lpstr>
      <vt:lpstr>Thessalonian  Comfort, Charge, and Challenge</vt:lpstr>
      <vt:lpstr>Thessalonian  Comfort, Charge, and Challenge</vt:lpstr>
      <vt:lpstr>Thessalonian  Comfort, Charge, and Challenge</vt:lpstr>
      <vt:lpstr>Thessalonian  Comfort, Charge, and Challenge</vt:lpstr>
      <vt:lpstr>Cornerstone Bible Church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48</cp:revision>
  <cp:lastPrinted>2020-08-14T23:57:22Z</cp:lastPrinted>
  <dcterms:created xsi:type="dcterms:W3CDTF">2020-08-14T22:39:30Z</dcterms:created>
  <dcterms:modified xsi:type="dcterms:W3CDTF">2020-09-06T01:41:44Z</dcterms:modified>
</cp:coreProperties>
</file>