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1"/>
  </p:handoutMasterIdLst>
  <p:sldIdLst>
    <p:sldId id="256" r:id="rId2"/>
    <p:sldId id="257" r:id="rId3"/>
    <p:sldId id="264" r:id="rId4"/>
    <p:sldId id="258" r:id="rId5"/>
    <p:sldId id="262" r:id="rId6"/>
    <p:sldId id="259" r:id="rId7"/>
    <p:sldId id="260" r:id="rId8"/>
    <p:sldId id="261" r:id="rId9"/>
    <p:sldId id="26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0" autoAdjust="0"/>
    <p:restoredTop sz="94660"/>
  </p:normalViewPr>
  <p:slideViewPr>
    <p:cSldViewPr snapToGrid="0">
      <p:cViewPr varScale="1">
        <p:scale>
          <a:sx n="82" d="100"/>
          <a:sy n="82" d="100"/>
        </p:scale>
        <p:origin x="77" y="4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8/28/2020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8/28/2020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8/28/2020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8/28/2020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8/28/2020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8/28/2020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8/28/2020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8/28/2020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smtClean="0">
                <a:latin typeface="Verdana" panose="020B0604030504040204" pitchFamily="34" charset="0"/>
                <a:ea typeface="Verdana" panose="020B0604030504040204" pitchFamily="34" charset="0"/>
              </a:rPr>
              <a:t>Thessalonian </a:t>
            </a:r>
            <a:r>
              <a:rPr lang="en-US" sz="4800" dirty="0" smtClean="0">
                <a:latin typeface="Verdana" panose="020B0604030504040204" pitchFamily="34" charset="0"/>
                <a:ea typeface="Verdana" panose="020B0604030504040204" pitchFamily="34" charset="0"/>
              </a:rPr>
              <a:t/>
            </a:r>
            <a:br>
              <a:rPr lang="en-US" sz="4800" dirty="0" smtClean="0">
                <a:latin typeface="Verdana" panose="020B0604030504040204" pitchFamily="34" charset="0"/>
                <a:ea typeface="Verdana" panose="020B0604030504040204" pitchFamily="34" charset="0"/>
              </a:rPr>
            </a:br>
            <a:r>
              <a:rPr lang="en-US" sz="4800" dirty="0" smtClean="0">
                <a:latin typeface="Verdana" panose="020B0604030504040204" pitchFamily="34" charset="0"/>
                <a:ea typeface="Verdana" panose="020B0604030504040204" pitchFamily="34" charset="0"/>
              </a:rPr>
              <a:t>Gospel Delivery</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smtClean="0">
                <a:latin typeface="Verdana" panose="020B0604030504040204" pitchFamily="34" charset="0"/>
                <a:ea typeface="Verdana" panose="020B0604030504040204" pitchFamily="34" charset="0"/>
              </a:rPr>
              <a:t>Cornerstone Bible Church</a:t>
            </a:r>
          </a:p>
          <a:p>
            <a:r>
              <a:rPr lang="en-US" sz="2800" dirty="0" smtClean="0">
                <a:latin typeface="Verdana" panose="020B0604030504040204" pitchFamily="34" charset="0"/>
                <a:ea typeface="Verdana" panose="020B0604030504040204" pitchFamily="34" charset="0"/>
              </a:rPr>
              <a:t>Pastor Duane Acree</a:t>
            </a:r>
          </a:p>
          <a:p>
            <a:r>
              <a:rPr lang="en-US" sz="2800" dirty="0" smtClean="0">
                <a:latin typeface="Verdana" panose="020B0604030504040204" pitchFamily="34" charset="0"/>
                <a:ea typeface="Verdana" panose="020B0604030504040204" pitchFamily="34" charset="0"/>
              </a:rPr>
              <a:t>08-30-2020</a:t>
            </a: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51046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I Thessalonians </a:t>
            </a:r>
            <a:r>
              <a:rPr lang="en-US" sz="4800" dirty="0" smtClean="0">
                <a:latin typeface="Verdana" panose="020B0604030504040204" pitchFamily="34" charset="0"/>
                <a:ea typeface="Verdana" panose="020B0604030504040204" pitchFamily="34" charset="0"/>
              </a:rPr>
              <a:t>2:1-6</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085474"/>
            <a:ext cx="10233800" cy="4483767"/>
          </a:xfrm>
        </p:spPr>
        <p:txBody>
          <a:bodyPr>
            <a:noAutofit/>
          </a:bodyPr>
          <a:lstStyle/>
          <a:p>
            <a:pPr marL="0" indent="0">
              <a:buNone/>
            </a:pPr>
            <a:endParaRPr lang="en-US" sz="3200" dirty="0" smtClean="0">
              <a:latin typeface="Verdana" panose="020B0604030504040204" pitchFamily="34" charset="0"/>
              <a:ea typeface="Verdana" panose="020B0604030504040204" pitchFamily="34" charset="0"/>
            </a:endParaRPr>
          </a:p>
          <a:p>
            <a:pPr marL="0" indent="0">
              <a:buNone/>
            </a:pPr>
            <a:r>
              <a:rPr lang="en-US" sz="3200" dirty="0" smtClean="0">
                <a:latin typeface="Verdana" panose="020B0604030504040204" pitchFamily="34" charset="0"/>
                <a:ea typeface="Verdana" panose="020B0604030504040204" pitchFamily="34" charset="0"/>
              </a:rPr>
              <a:t>1 </a:t>
            </a:r>
            <a:r>
              <a:rPr lang="en-US" sz="3200" dirty="0">
                <a:latin typeface="Verdana" panose="020B0604030504040204" pitchFamily="34" charset="0"/>
                <a:ea typeface="Verdana" panose="020B0604030504040204" pitchFamily="34" charset="0"/>
              </a:rPr>
              <a:t>For yourselves, brethren, know our entrance in unto you, that it was not in </a:t>
            </a:r>
            <a:r>
              <a:rPr lang="en-US" sz="3200" dirty="0" smtClean="0">
                <a:latin typeface="Verdana" panose="020B0604030504040204" pitchFamily="34" charset="0"/>
                <a:ea typeface="Verdana" panose="020B0604030504040204" pitchFamily="34" charset="0"/>
              </a:rPr>
              <a:t>vain:2 </a:t>
            </a:r>
            <a:r>
              <a:rPr lang="en-US" sz="3200" dirty="0">
                <a:latin typeface="Verdana" panose="020B0604030504040204" pitchFamily="34" charset="0"/>
                <a:ea typeface="Verdana" panose="020B0604030504040204" pitchFamily="34" charset="0"/>
              </a:rPr>
              <a:t>But even after that we had suffered before, and were shamefully entreated, as ye know, at Philippi, we were bold in our God to speak unto you the gospel of God with much </a:t>
            </a:r>
            <a:r>
              <a:rPr lang="en-US" sz="3200" dirty="0" smtClean="0">
                <a:latin typeface="Verdana" panose="020B0604030504040204" pitchFamily="34" charset="0"/>
                <a:ea typeface="Verdana" panose="020B0604030504040204" pitchFamily="34" charset="0"/>
              </a:rPr>
              <a:t>contention.3 </a:t>
            </a:r>
            <a:r>
              <a:rPr lang="en-US" sz="3200" dirty="0">
                <a:latin typeface="Verdana" panose="020B0604030504040204" pitchFamily="34" charset="0"/>
                <a:ea typeface="Verdana" panose="020B0604030504040204" pitchFamily="34" charset="0"/>
              </a:rPr>
              <a:t>For our exhortation was not of deceit, nor of uncleanness, nor in guile:</a:t>
            </a:r>
          </a:p>
          <a:p>
            <a:pPr marL="0" indent="0">
              <a:buNone/>
            </a:pP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76978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I Thessalonians </a:t>
            </a:r>
            <a:r>
              <a:rPr lang="en-US" sz="4800" dirty="0" smtClean="0">
                <a:latin typeface="Verdana" panose="020B0604030504040204" pitchFamily="34" charset="0"/>
                <a:ea typeface="Verdana" panose="020B0604030504040204" pitchFamily="34" charset="0"/>
              </a:rPr>
              <a:t>2:1-6</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085474"/>
            <a:ext cx="10233800" cy="4483767"/>
          </a:xfrm>
        </p:spPr>
        <p:txBody>
          <a:bodyPr>
            <a:noAutofit/>
          </a:bodyPr>
          <a:lstStyle/>
          <a:p>
            <a:pPr marL="0" indent="0">
              <a:buNone/>
            </a:pPr>
            <a:endParaRPr lang="en-US" dirty="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4 But as we were allowed of God to be put in trust with the gospel, even so we speak; not as pleasing men, but God, which </a:t>
            </a:r>
            <a:r>
              <a:rPr lang="en-US" sz="3200" dirty="0" err="1">
                <a:latin typeface="Verdana" panose="020B0604030504040204" pitchFamily="34" charset="0"/>
                <a:ea typeface="Verdana" panose="020B0604030504040204" pitchFamily="34" charset="0"/>
              </a:rPr>
              <a:t>trieth</a:t>
            </a:r>
            <a:r>
              <a:rPr lang="en-US" sz="3200" dirty="0">
                <a:latin typeface="Verdana" panose="020B0604030504040204" pitchFamily="34" charset="0"/>
                <a:ea typeface="Verdana" panose="020B0604030504040204" pitchFamily="34" charset="0"/>
              </a:rPr>
              <a:t> our </a:t>
            </a:r>
            <a:r>
              <a:rPr lang="en-US" sz="3200" dirty="0" smtClean="0">
                <a:latin typeface="Verdana" panose="020B0604030504040204" pitchFamily="34" charset="0"/>
                <a:ea typeface="Verdana" panose="020B0604030504040204" pitchFamily="34" charset="0"/>
              </a:rPr>
              <a:t>hearts.5 </a:t>
            </a:r>
            <a:r>
              <a:rPr lang="en-US" sz="3200" dirty="0">
                <a:latin typeface="Verdana" panose="020B0604030504040204" pitchFamily="34" charset="0"/>
                <a:ea typeface="Verdana" panose="020B0604030504040204" pitchFamily="34" charset="0"/>
              </a:rPr>
              <a:t>For neither at any time used we flattering words, as ye know, nor a </a:t>
            </a:r>
            <a:r>
              <a:rPr lang="en-US" sz="3200" dirty="0" err="1">
                <a:latin typeface="Verdana" panose="020B0604030504040204" pitchFamily="34" charset="0"/>
                <a:ea typeface="Verdana" panose="020B0604030504040204" pitchFamily="34" charset="0"/>
              </a:rPr>
              <a:t>cloke</a:t>
            </a:r>
            <a:r>
              <a:rPr lang="en-US" sz="3200" dirty="0">
                <a:latin typeface="Verdana" panose="020B0604030504040204" pitchFamily="34" charset="0"/>
                <a:ea typeface="Verdana" panose="020B0604030504040204" pitchFamily="34" charset="0"/>
              </a:rPr>
              <a:t> of covetousness; God is </a:t>
            </a:r>
            <a:r>
              <a:rPr lang="en-US" sz="3200" dirty="0" smtClean="0">
                <a:latin typeface="Verdana" panose="020B0604030504040204" pitchFamily="34" charset="0"/>
                <a:ea typeface="Verdana" panose="020B0604030504040204" pitchFamily="34" charset="0"/>
              </a:rPr>
              <a:t>witness:6 </a:t>
            </a:r>
            <a:r>
              <a:rPr lang="en-US" sz="3200" dirty="0">
                <a:latin typeface="Verdana" panose="020B0604030504040204" pitchFamily="34" charset="0"/>
                <a:ea typeface="Verdana" panose="020B0604030504040204" pitchFamily="34" charset="0"/>
              </a:rPr>
              <a:t>Nor of men sought we glory, neither of you, nor yet of others, when we might have been burdensome, as the apostles of Christ</a:t>
            </a:r>
            <a:r>
              <a:rPr lang="en-US" sz="3200" dirty="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46779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smtClean="0">
                <a:latin typeface="Verdana" panose="020B0604030504040204" pitchFamily="34" charset="0"/>
                <a:ea typeface="Verdana" panose="020B0604030504040204" pitchFamily="34" charset="0"/>
              </a:rPr>
              <a:t>Thessalonian</a:t>
            </a:r>
            <a:r>
              <a:rPr lang="en-US" sz="4800" dirty="0" smtClean="0">
                <a:latin typeface="Verdana" panose="020B0604030504040204" pitchFamily="34" charset="0"/>
                <a:ea typeface="Verdana" panose="020B0604030504040204" pitchFamily="34" charset="0"/>
              </a:rPr>
              <a:t/>
            </a:r>
            <a:br>
              <a:rPr lang="en-US" sz="4800" dirty="0" smtClean="0">
                <a:latin typeface="Verdana" panose="020B0604030504040204" pitchFamily="34" charset="0"/>
                <a:ea typeface="Verdana" panose="020B0604030504040204" pitchFamily="34" charset="0"/>
              </a:rPr>
            </a:br>
            <a:r>
              <a:rPr lang="en-US" sz="4800" dirty="0" smtClean="0">
                <a:latin typeface="Verdana" panose="020B0604030504040204" pitchFamily="34" charset="0"/>
                <a:ea typeface="Verdana" panose="020B0604030504040204" pitchFamily="34" charset="0"/>
              </a:rPr>
              <a:t>Gospel</a:t>
            </a:r>
            <a:r>
              <a:rPr lang="en-US" sz="4800" dirty="0" smtClean="0">
                <a:latin typeface="Verdana" panose="020B0604030504040204" pitchFamily="34" charset="0"/>
                <a:ea typeface="Verdana" panose="020B0604030504040204" pitchFamily="34" charset="0"/>
              </a:rPr>
              <a:t> Delivery</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Entrance</a:t>
            </a:r>
            <a:endParaRPr lang="en-US" sz="3600" dirty="0" smtClean="0">
              <a:latin typeface="Verdana" panose="020B0604030504040204" pitchFamily="34" charset="0"/>
              <a:ea typeface="Verdana" panose="020B0604030504040204" pitchFamily="34" charset="0"/>
            </a:endParaRP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Exhortation</a:t>
            </a:r>
            <a:endParaRPr lang="en-US" sz="3600" dirty="0" smtClean="0">
              <a:latin typeface="Verdana" panose="020B0604030504040204" pitchFamily="34" charset="0"/>
              <a:ea typeface="Verdana" panose="020B0604030504040204" pitchFamily="34" charset="0"/>
            </a:endParaRP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Enlistment</a:t>
            </a:r>
            <a:endParaRPr lang="en-US" sz="3600" dirty="0" smtClean="0">
              <a:latin typeface="Verdana" panose="020B0604030504040204" pitchFamily="34" charset="0"/>
              <a:ea typeface="Verdana" panose="020B0604030504040204" pitchFamily="34" charset="0"/>
            </a:endParaRPr>
          </a:p>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Example</a:t>
            </a:r>
            <a:endParaRPr lang="en-US" sz="36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smtClean="0">
                <a:latin typeface="Verdana" panose="020B0604030504040204" pitchFamily="34" charset="0"/>
                <a:ea typeface="Verdana" panose="020B0604030504040204" pitchFamily="34" charset="0"/>
              </a:rPr>
              <a:t>Thessalonian</a:t>
            </a:r>
            <a:br>
              <a:rPr lang="en-US" sz="4800" dirty="0" smtClean="0">
                <a:latin typeface="Verdana" panose="020B0604030504040204" pitchFamily="34" charset="0"/>
                <a:ea typeface="Verdana" panose="020B0604030504040204" pitchFamily="34" charset="0"/>
              </a:rPr>
            </a:br>
            <a:r>
              <a:rPr lang="en-US" sz="4800" dirty="0" smtClean="0">
                <a:latin typeface="Verdana" panose="020B0604030504040204" pitchFamily="34" charset="0"/>
                <a:ea typeface="Verdana" panose="020B0604030504040204" pitchFamily="34" charset="0"/>
              </a:rPr>
              <a:t> Gospel Delivery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Entrance</a:t>
            </a: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	    </a:t>
            </a:r>
            <a:r>
              <a:rPr lang="en-US" dirty="0" smtClean="0">
                <a:latin typeface="Verdana" panose="020B0604030504040204" pitchFamily="34" charset="0"/>
                <a:ea typeface="Verdana" panose="020B0604030504040204" pitchFamily="34" charset="0"/>
              </a:rPr>
              <a:t>(coming)</a:t>
            </a:r>
            <a:endParaRPr lang="en-US"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brethren</a:t>
            </a:r>
            <a:r>
              <a:rPr lang="en-US" sz="3200" dirty="0" smtClean="0">
                <a:latin typeface="Verdana" panose="020B0604030504040204" pitchFamily="34" charset="0"/>
                <a:ea typeface="Verdana" panose="020B0604030504040204" pitchFamily="34" charset="0"/>
              </a:rPr>
              <a:t>				</a:t>
            </a:r>
            <a:endParaRPr lang="en-US" sz="28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wasted</a:t>
            </a:r>
            <a:r>
              <a:rPr lang="en-US" sz="3200" dirty="0" smtClean="0">
                <a:latin typeface="Verdana" panose="020B0604030504040204" pitchFamily="34" charset="0"/>
                <a:ea typeface="Verdana" panose="020B0604030504040204" pitchFamily="34" charset="0"/>
              </a:rPr>
              <a:t> </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insulted					   Acts 16:22-40</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abused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bold					    Ephesians 6:19-20		</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Thessalonian</a:t>
            </a:r>
            <a:br>
              <a:rPr lang="en-US" sz="4800" dirty="0">
                <a:latin typeface="Verdana" panose="020B0604030504040204" pitchFamily="34" charset="0"/>
                <a:ea typeface="Verdana" panose="020B0604030504040204" pitchFamily="34" charset="0"/>
              </a:rPr>
            </a:br>
            <a:r>
              <a:rPr lang="en-US" sz="4800" dirty="0">
                <a:latin typeface="Verdana" panose="020B0604030504040204" pitchFamily="34" charset="0"/>
                <a:ea typeface="Verdana" panose="020B0604030504040204" pitchFamily="34" charset="0"/>
              </a:rPr>
              <a:t> Gospel Delivery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Exhortation</a:t>
            </a:r>
            <a:r>
              <a:rPr lang="en-US" sz="3600" dirty="0" smtClean="0">
                <a:latin typeface="Verdana" panose="020B0604030504040204" pitchFamily="34" charset="0"/>
                <a:ea typeface="Verdana" panose="020B0604030504040204" pitchFamily="34" charset="0"/>
              </a:rPr>
              <a:t>			     </a:t>
            </a:r>
            <a:r>
              <a:rPr lang="en-US" dirty="0" smtClean="0">
                <a:latin typeface="Verdana" panose="020B0604030504040204" pitchFamily="34" charset="0"/>
                <a:ea typeface="Verdana" panose="020B0604030504040204" pitchFamily="34" charset="0"/>
              </a:rPr>
              <a:t>(imploration, solace)</a:t>
            </a:r>
            <a:endParaRPr lang="en-US"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fraudulent</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impurity			    </a:t>
            </a:r>
            <a:r>
              <a:rPr lang="en-US" sz="3200" dirty="0" smtClean="0">
                <a:latin typeface="Verdana" panose="020B0604030504040204" pitchFamily="34" charset="0"/>
                <a:ea typeface="Verdana" panose="020B0604030504040204" pitchFamily="34" charset="0"/>
              </a:rPr>
              <a:t> 	   </a:t>
            </a:r>
            <a:r>
              <a:rPr lang="en-US" sz="2800" dirty="0" smtClean="0">
                <a:latin typeface="Verdana" panose="020B0604030504040204" pitchFamily="34" charset="0"/>
                <a:ea typeface="Verdana" panose="020B0604030504040204" pitchFamily="34" charset="0"/>
              </a:rPr>
              <a:t>(physically or morally)</a:t>
            </a:r>
            <a:r>
              <a:rPr lang="en-US" sz="2800" dirty="0" smtClean="0">
                <a:latin typeface="Verdana" panose="020B0604030504040204" pitchFamily="34" charset="0"/>
                <a:ea typeface="Verdana" panose="020B0604030504040204" pitchFamily="34" charset="0"/>
              </a:rPr>
              <a:t> </a:t>
            </a:r>
            <a:endParaRPr lang="en-US" sz="28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doubtful</a:t>
            </a:r>
            <a:r>
              <a:rPr lang="en-US" sz="3200" dirty="0" smtClean="0">
                <a:latin typeface="Verdana" panose="020B0604030504040204" pitchFamily="34" charset="0"/>
                <a:ea typeface="Verdana" panose="020B0604030504040204" pitchFamily="34" charset="0"/>
              </a:rPr>
              <a:t>	</a:t>
            </a:r>
            <a:endParaRPr lang="en-US"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Thessalonian</a:t>
            </a:r>
            <a:br>
              <a:rPr lang="en-US" sz="4800" dirty="0">
                <a:latin typeface="Verdana" panose="020B0604030504040204" pitchFamily="34" charset="0"/>
                <a:ea typeface="Verdana" panose="020B0604030504040204" pitchFamily="34" charset="0"/>
              </a:rPr>
            </a:br>
            <a:r>
              <a:rPr lang="en-US" sz="4800" dirty="0">
                <a:latin typeface="Verdana" panose="020B0604030504040204" pitchFamily="34" charset="0"/>
                <a:ea typeface="Verdana" panose="020B0604030504040204" pitchFamily="34" charset="0"/>
              </a:rPr>
              <a:t> Gospel Delivery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Enlistment</a:t>
            </a: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stewardship				I Corinthians 4:2</a:t>
            </a:r>
            <a:endParaRPr lang="en-US" sz="28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speak it				  I Corinthians 15:1-4</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men or God				Galatians 1:10</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examination				Proverbs 17:3</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Verdana" panose="020B0604030504040204" pitchFamily="34" charset="0"/>
                <a:ea typeface="Verdana" panose="020B0604030504040204" pitchFamily="34" charset="0"/>
              </a:rPr>
              <a:t>Thessalonian</a:t>
            </a:r>
            <a:br>
              <a:rPr lang="en-US" sz="4800" dirty="0">
                <a:latin typeface="Verdana" panose="020B0604030504040204" pitchFamily="34" charset="0"/>
                <a:ea typeface="Verdana" panose="020B0604030504040204" pitchFamily="34" charset="0"/>
              </a:rPr>
            </a:br>
            <a:r>
              <a:rPr lang="en-US" sz="4800" dirty="0">
                <a:latin typeface="Verdana" panose="020B0604030504040204" pitchFamily="34" charset="0"/>
                <a:ea typeface="Verdana" panose="020B0604030504040204" pitchFamily="34" charset="0"/>
              </a:rPr>
              <a:t> Gospel Delivery</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Example (never)</a:t>
            </a:r>
            <a:endParaRPr lang="en-US" sz="36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flattery</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idolatry					   Colossians 3:5</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authority</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0982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Cornerstone Bible Church</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a:t>
            </a:r>
            <a:r>
              <a:rPr lang="en-US" sz="36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life, expanding </a:t>
            </a: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36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through ministry.</a:t>
            </a:r>
            <a:endPar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642</TotalTime>
  <Words>209</Words>
  <Application>Microsoft Office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Verdana</vt:lpstr>
      <vt:lpstr>Wingdings</vt:lpstr>
      <vt:lpstr>Depth</vt:lpstr>
      <vt:lpstr>Thessalonian  Gospel Delivery</vt:lpstr>
      <vt:lpstr>I Thessalonians 2:1-6</vt:lpstr>
      <vt:lpstr>I Thessalonians 2:1-6</vt:lpstr>
      <vt:lpstr>Thessalonian Gospel Delivery</vt:lpstr>
      <vt:lpstr>Thessalonian  Gospel Delivery</vt:lpstr>
      <vt:lpstr>Thessalonian  Gospel Delivery</vt:lpstr>
      <vt:lpstr>Thessalonian  Gospel Delivery</vt:lpstr>
      <vt:lpstr>Thessalonian  Gospel Delivery</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36</cp:revision>
  <cp:lastPrinted>2020-08-14T23:57:22Z</cp:lastPrinted>
  <dcterms:created xsi:type="dcterms:W3CDTF">2020-08-14T22:39:30Z</dcterms:created>
  <dcterms:modified xsi:type="dcterms:W3CDTF">2020-08-29T01:57:21Z</dcterms:modified>
</cp:coreProperties>
</file>