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handoutMasterIdLst>
    <p:handoutMasterId r:id="rId12"/>
  </p:handoutMasterIdLst>
  <p:sldIdLst>
    <p:sldId id="256" r:id="rId2"/>
    <p:sldId id="257" r:id="rId3"/>
    <p:sldId id="264" r:id="rId4"/>
    <p:sldId id="265" r:id="rId5"/>
    <p:sldId id="258" r:id="rId6"/>
    <p:sldId id="262" r:id="rId7"/>
    <p:sldId id="259" r:id="rId8"/>
    <p:sldId id="260" r:id="rId9"/>
    <p:sldId id="266" r:id="rId10"/>
    <p:sldId id="263" r:id="rId1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0" autoAdjust="0"/>
    <p:restoredTop sz="94660"/>
  </p:normalViewPr>
  <p:slideViewPr>
    <p:cSldViewPr snapToGrid="0">
      <p:cViewPr varScale="1">
        <p:scale>
          <a:sx n="96" d="100"/>
          <a:sy n="96" d="100"/>
        </p:scale>
        <p:origin x="82" y="16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A9A74D0E-E108-4773-99B1-62DE5C42DD49}" type="datetimeFigureOut">
              <a:rPr lang="en-US" smtClean="0"/>
              <a:t>9/13/2020</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B9FF891-7F3B-4F71-85E2-6D11D54581FE}" type="slidenum">
              <a:rPr lang="en-US" smtClean="0"/>
              <a:t>‹#›</a:t>
            </a:fld>
            <a:endParaRPr lang="en-US"/>
          </a:p>
        </p:txBody>
      </p:sp>
    </p:spTree>
    <p:extLst>
      <p:ext uri="{BB962C8B-B14F-4D97-AF65-F5344CB8AC3E}">
        <p14:creationId xmlns:p14="http://schemas.microsoft.com/office/powerpoint/2010/main" val="90504202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0">
                      <a:schemeClr val="tx1"/>
                    </a:gs>
                    <a:gs pos="68000">
                      <a:srgbClr val="F1F1F1"/>
                    </a:gs>
                    <a:gs pos="100000">
                      <a:schemeClr val="bg1">
                        <a:lumMod val="11000"/>
                        <a:lumOff val="89000"/>
                      </a:schemeClr>
                    </a:gs>
                  </a:gsLst>
                  <a:lin ang="5400000" scaled="1"/>
                  <a:tileRect/>
                </a:gradFill>
                <a:effectLst>
                  <a:outerShdw blurRad="469900" dist="342900" dir="5400000" sy="-20000" rotWithShape="0">
                    <a:prstClr val="black">
                      <a:alpha val="66000"/>
                    </a:prstClr>
                  </a:outerShdw>
                </a:effectLst>
              </a:defRPr>
            </a:lvl1pPr>
          </a:lstStyle>
          <a:p>
            <a:pPr lvl="0" algn="r"/>
            <a:r>
              <a:rPr lang="en-US" smtClean="0"/>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vert="horz" lIns="91440" tIns="45720" rIns="91440" bIns="45720" rtlCol="0"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stStyle>
          <a:p>
            <a:pPr marL="0" lvl="0" indent="0" algn="r">
              <a:buNone/>
            </a:pPr>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3CAC1E39-3CB2-4FFA-95E0-6128572CB6AE}" type="datetimeFigureOut">
              <a:rPr lang="en-US" smtClean="0"/>
              <a:t>9/13/2020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1424071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CAC1E39-3CB2-4FFA-95E0-6128572CB6AE}" type="datetimeFigureOut">
              <a:rPr lang="en-US" smtClean="0"/>
              <a:t>9/13/2020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2901795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32000"/>
                        <a:lumOff val="68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CAC1E39-3CB2-4FFA-95E0-6128572CB6AE}" type="datetimeFigureOut">
              <a:rPr lang="en-US" smtClean="0"/>
              <a:t>9/13/2020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13639483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CAC1E39-3CB2-4FFA-95E0-6128572CB6AE}" type="datetimeFigureOut">
              <a:rPr lang="en-US" smtClean="0"/>
              <a:t>9/13/2020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2194653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CAC1E39-3CB2-4FFA-95E0-6128572CB6AE}" type="datetimeFigureOut">
              <a:rPr lang="en-US" smtClean="0"/>
              <a:t>9/13/2020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381391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CAC1E39-3CB2-4FFA-95E0-6128572CB6AE}" type="datetimeFigureOut">
              <a:rPr lang="en-US" smtClean="0"/>
              <a:t>9/13/2020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1842818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AC1E39-3CB2-4FFA-95E0-6128572CB6AE}" type="datetimeFigureOut">
              <a:rPr lang="en-US" smtClean="0"/>
              <a:t>9/13/2020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2984309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9/13/2020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583905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9/13/2020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809592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9/13/2020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1432555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9/13/2020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751958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9/13/2020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6234218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9/13/2020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7020659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3CAC1E39-3CB2-4FFA-95E0-6128572CB6AE}" type="datetimeFigureOut">
              <a:rPr lang="en-US" smtClean="0"/>
              <a:t>9/13/2020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30448736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3CAC1E39-3CB2-4FFA-95E0-6128572CB6AE}" type="datetimeFigureOut">
              <a:rPr lang="en-US" smtClean="0"/>
              <a:t>9/13/2020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41827582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CAC1E39-3CB2-4FFA-95E0-6128572CB6AE}" type="datetimeFigureOut">
              <a:rPr lang="en-US" smtClean="0"/>
              <a:t>9/13/2020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40832479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CAC1E39-3CB2-4FFA-95E0-6128572CB6AE}" type="datetimeFigureOut">
              <a:rPr lang="en-US" smtClean="0"/>
              <a:t>9/13/2020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2446374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3CAC1E39-3CB2-4FFA-95E0-6128572CB6AE}" type="datetimeFigureOut">
              <a:rPr lang="en-US" smtClean="0"/>
              <a:t>9/13/2020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341380A7-458E-47B0-8F7E-F6B91081F4D6}" type="slidenum">
              <a:rPr lang="en-US" smtClean="0"/>
              <a:t>‹#›</a:t>
            </a:fld>
            <a:endParaRPr lang="en-US"/>
          </a:p>
        </p:txBody>
      </p:sp>
    </p:spTree>
    <p:extLst>
      <p:ext uri="{BB962C8B-B14F-4D97-AF65-F5344CB8AC3E}">
        <p14:creationId xmlns:p14="http://schemas.microsoft.com/office/powerpoint/2010/main" val="2851739392"/>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13000"/>
                  <a:lumOff val="87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448113"/>
            <a:ext cx="12192000" cy="1641490"/>
          </a:xfrm>
        </p:spPr>
        <p:txBody>
          <a:bodyPr/>
          <a:lstStyle/>
          <a:p>
            <a:pPr algn="ctr"/>
            <a:r>
              <a:rPr lang="en-US" sz="4800" dirty="0" smtClean="0">
                <a:latin typeface="Verdana" panose="020B0604030504040204" pitchFamily="34" charset="0"/>
                <a:ea typeface="Verdana" panose="020B0604030504040204" pitchFamily="34" charset="0"/>
              </a:rPr>
              <a:t>Thessalonian’s Praise</a:t>
            </a:r>
            <a:endParaRPr lang="en-US" sz="4000" dirty="0">
              <a:latin typeface="Verdana" panose="020B0604030504040204" pitchFamily="34" charset="0"/>
              <a:ea typeface="Verdana" panose="020B0604030504040204" pitchFamily="34" charset="0"/>
            </a:endParaRPr>
          </a:p>
        </p:txBody>
      </p:sp>
      <p:sp>
        <p:nvSpPr>
          <p:cNvPr id="3" name="Subtitle 2"/>
          <p:cNvSpPr>
            <a:spLocks noGrp="1"/>
          </p:cNvSpPr>
          <p:nvPr>
            <p:ph type="subTitle" idx="1"/>
          </p:nvPr>
        </p:nvSpPr>
        <p:spPr>
          <a:xfrm>
            <a:off x="2578768" y="5242438"/>
            <a:ext cx="9144000" cy="754025"/>
          </a:xfrm>
        </p:spPr>
        <p:txBody>
          <a:bodyPr>
            <a:noAutofit/>
          </a:bodyPr>
          <a:lstStyle/>
          <a:p>
            <a:r>
              <a:rPr lang="en-US" sz="2800" dirty="0" smtClean="0">
                <a:latin typeface="Verdana" panose="020B0604030504040204" pitchFamily="34" charset="0"/>
                <a:ea typeface="Verdana" panose="020B0604030504040204" pitchFamily="34" charset="0"/>
              </a:rPr>
              <a:t>Cornerstone Bible Church</a:t>
            </a:r>
          </a:p>
          <a:p>
            <a:r>
              <a:rPr lang="en-US" sz="2800" dirty="0" smtClean="0">
                <a:latin typeface="Verdana" panose="020B0604030504040204" pitchFamily="34" charset="0"/>
                <a:ea typeface="Verdana" panose="020B0604030504040204" pitchFamily="34" charset="0"/>
              </a:rPr>
              <a:t>Pastor Duane Acree</a:t>
            </a:r>
          </a:p>
          <a:p>
            <a:r>
              <a:rPr lang="en-US" sz="2800" dirty="0" smtClean="0">
                <a:latin typeface="Verdana" panose="020B0604030504040204" pitchFamily="34" charset="0"/>
                <a:ea typeface="Verdana" panose="020B0604030504040204" pitchFamily="34" charset="0"/>
              </a:rPr>
              <a:t>09-13-2020</a:t>
            </a:r>
            <a:endParaRPr lang="en-US" sz="28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9510465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smtClean="0">
                <a:latin typeface="Verdana" panose="020B0604030504040204" pitchFamily="34" charset="0"/>
                <a:ea typeface="Verdana" panose="020B0604030504040204" pitchFamily="34" charset="0"/>
              </a:rPr>
              <a:t>I Thessalonians 2:13-20</a:t>
            </a:r>
            <a:endParaRPr lang="en-US" sz="4800"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1120000" y="2085474"/>
            <a:ext cx="10233800" cy="4483767"/>
          </a:xfrm>
        </p:spPr>
        <p:txBody>
          <a:bodyPr>
            <a:noAutofit/>
          </a:bodyPr>
          <a:lstStyle/>
          <a:p>
            <a:pPr marL="0" indent="0">
              <a:buNone/>
            </a:pPr>
            <a:r>
              <a:rPr lang="en-US" sz="3200" dirty="0" smtClean="0">
                <a:latin typeface="Verdana" panose="020B0604030504040204" pitchFamily="34" charset="0"/>
                <a:ea typeface="Verdana" panose="020B0604030504040204" pitchFamily="34" charset="0"/>
              </a:rPr>
              <a:t>13 </a:t>
            </a:r>
            <a:r>
              <a:rPr lang="en-US" sz="3200" dirty="0">
                <a:latin typeface="Verdana" panose="020B0604030504040204" pitchFamily="34" charset="0"/>
                <a:ea typeface="Verdana" panose="020B0604030504040204" pitchFamily="34" charset="0"/>
              </a:rPr>
              <a:t>For this cause also thank we God without ceasing, because, when ye received the word of God which ye heard of us, ye received it not as the word of men, but as it is in truth, the word of God, which effectually </a:t>
            </a:r>
            <a:r>
              <a:rPr lang="en-US" sz="3200" dirty="0" err="1">
                <a:latin typeface="Verdana" panose="020B0604030504040204" pitchFamily="34" charset="0"/>
                <a:ea typeface="Verdana" panose="020B0604030504040204" pitchFamily="34" charset="0"/>
              </a:rPr>
              <a:t>worketh</a:t>
            </a:r>
            <a:r>
              <a:rPr lang="en-US" sz="3200" dirty="0">
                <a:latin typeface="Verdana" panose="020B0604030504040204" pitchFamily="34" charset="0"/>
                <a:ea typeface="Verdana" panose="020B0604030504040204" pitchFamily="34" charset="0"/>
              </a:rPr>
              <a:t> also in you that </a:t>
            </a:r>
            <a:r>
              <a:rPr lang="en-US" sz="3200" dirty="0" smtClean="0">
                <a:latin typeface="Verdana" panose="020B0604030504040204" pitchFamily="34" charset="0"/>
                <a:ea typeface="Verdana" panose="020B0604030504040204" pitchFamily="34" charset="0"/>
              </a:rPr>
              <a:t>believe.14 </a:t>
            </a:r>
            <a:r>
              <a:rPr lang="en-US" sz="3200" dirty="0">
                <a:latin typeface="Verdana" panose="020B0604030504040204" pitchFamily="34" charset="0"/>
                <a:ea typeface="Verdana" panose="020B0604030504040204" pitchFamily="34" charset="0"/>
              </a:rPr>
              <a:t>For ye, brethren, became followers of the churches of God which in Judaea are in Christ Jesus: for ye also have suffered like things of your own countrymen, even as they have of the Jews</a:t>
            </a:r>
            <a:r>
              <a:rPr lang="en-US" sz="3200" dirty="0" smtClean="0">
                <a:latin typeface="Verdana" panose="020B0604030504040204" pitchFamily="34" charset="0"/>
                <a:ea typeface="Verdana" panose="020B0604030504040204" pitchFamily="34" charset="0"/>
              </a:rPr>
              <a:t>:</a:t>
            </a:r>
            <a:endParaRPr lang="en-US" sz="32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0769788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smtClean="0">
                <a:latin typeface="Verdana" panose="020B0604030504040204" pitchFamily="34" charset="0"/>
                <a:ea typeface="Verdana" panose="020B0604030504040204" pitchFamily="34" charset="0"/>
              </a:rPr>
              <a:t>I Thessalonians 2:13-20</a:t>
            </a:r>
            <a:endParaRPr lang="en-US" sz="4800"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1120000" y="2085474"/>
            <a:ext cx="10233800" cy="4483767"/>
          </a:xfrm>
        </p:spPr>
        <p:txBody>
          <a:bodyPr>
            <a:noAutofit/>
          </a:bodyPr>
          <a:lstStyle/>
          <a:p>
            <a:pPr marL="0" indent="0">
              <a:buNone/>
            </a:pPr>
            <a:r>
              <a:rPr lang="en-US" sz="3200" dirty="0" smtClean="0">
                <a:latin typeface="Verdana" panose="020B0604030504040204" pitchFamily="34" charset="0"/>
                <a:ea typeface="Verdana" panose="020B0604030504040204" pitchFamily="34" charset="0"/>
              </a:rPr>
              <a:t>15 </a:t>
            </a:r>
            <a:r>
              <a:rPr lang="en-US" sz="3200" dirty="0">
                <a:latin typeface="Verdana" panose="020B0604030504040204" pitchFamily="34" charset="0"/>
                <a:ea typeface="Verdana" panose="020B0604030504040204" pitchFamily="34" charset="0"/>
              </a:rPr>
              <a:t>Who both killed the Lord Jesus, and their own prophets, and have persecuted us; and they please not God, and are contrary to all men</a:t>
            </a:r>
            <a:r>
              <a:rPr lang="en-US" sz="3200" dirty="0" smtClean="0">
                <a:latin typeface="Verdana" panose="020B0604030504040204" pitchFamily="34" charset="0"/>
                <a:ea typeface="Verdana" panose="020B0604030504040204" pitchFamily="34" charset="0"/>
              </a:rPr>
              <a:t>:</a:t>
            </a:r>
            <a:endParaRPr lang="en-US" sz="3200" dirty="0">
              <a:latin typeface="Verdana" panose="020B0604030504040204" pitchFamily="34" charset="0"/>
              <a:ea typeface="Verdana" panose="020B0604030504040204" pitchFamily="34" charset="0"/>
            </a:endParaRPr>
          </a:p>
          <a:p>
            <a:pPr marL="0" indent="0">
              <a:buNone/>
            </a:pPr>
            <a:r>
              <a:rPr lang="en-US" sz="3200" dirty="0">
                <a:latin typeface="Verdana" panose="020B0604030504040204" pitchFamily="34" charset="0"/>
                <a:ea typeface="Verdana" panose="020B0604030504040204" pitchFamily="34" charset="0"/>
              </a:rPr>
              <a:t>16 Forbidding us to speak to the Gentiles that they might be saved, to fill up their sins </a:t>
            </a:r>
            <a:r>
              <a:rPr lang="en-US" sz="3200" dirty="0" err="1">
                <a:latin typeface="Verdana" panose="020B0604030504040204" pitchFamily="34" charset="0"/>
                <a:ea typeface="Verdana" panose="020B0604030504040204" pitchFamily="34" charset="0"/>
              </a:rPr>
              <a:t>alway</a:t>
            </a:r>
            <a:r>
              <a:rPr lang="en-US" sz="3200" dirty="0">
                <a:latin typeface="Verdana" panose="020B0604030504040204" pitchFamily="34" charset="0"/>
                <a:ea typeface="Verdana" panose="020B0604030504040204" pitchFamily="34" charset="0"/>
              </a:rPr>
              <a:t>: for the wrath is come upon them to the </a:t>
            </a:r>
            <a:r>
              <a:rPr lang="en-US" sz="3200" dirty="0" smtClean="0">
                <a:latin typeface="Verdana" panose="020B0604030504040204" pitchFamily="34" charset="0"/>
                <a:ea typeface="Verdana" panose="020B0604030504040204" pitchFamily="34" charset="0"/>
              </a:rPr>
              <a:t>uttermost.17 </a:t>
            </a:r>
            <a:r>
              <a:rPr lang="en-US" sz="3200" dirty="0">
                <a:latin typeface="Verdana" panose="020B0604030504040204" pitchFamily="34" charset="0"/>
                <a:ea typeface="Verdana" panose="020B0604030504040204" pitchFamily="34" charset="0"/>
              </a:rPr>
              <a:t>But we, brethren, being taken from you for a short time in presence, not in heart, </a:t>
            </a:r>
            <a:r>
              <a:rPr lang="en-US" sz="3200" dirty="0" err="1">
                <a:latin typeface="Verdana" panose="020B0604030504040204" pitchFamily="34" charset="0"/>
                <a:ea typeface="Verdana" panose="020B0604030504040204" pitchFamily="34" charset="0"/>
              </a:rPr>
              <a:t>endeavoured</a:t>
            </a:r>
            <a:r>
              <a:rPr lang="en-US" sz="3200" dirty="0">
                <a:latin typeface="Verdana" panose="020B0604030504040204" pitchFamily="34" charset="0"/>
                <a:ea typeface="Verdana" panose="020B0604030504040204" pitchFamily="34" charset="0"/>
              </a:rPr>
              <a:t> the more abundantly to see your face with great desire</a:t>
            </a:r>
            <a:r>
              <a:rPr lang="en-US" sz="3200" dirty="0" smtClean="0">
                <a:latin typeface="Verdana" panose="020B0604030504040204" pitchFamily="34" charset="0"/>
                <a:ea typeface="Verdana" panose="020B0604030504040204" pitchFamily="34" charset="0"/>
              </a:rPr>
              <a:t>.</a:t>
            </a:r>
            <a:endParaRPr lang="en-US" sz="32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9089469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smtClean="0">
                <a:latin typeface="Verdana" panose="020B0604030504040204" pitchFamily="34" charset="0"/>
                <a:ea typeface="Verdana" panose="020B0604030504040204" pitchFamily="34" charset="0"/>
              </a:rPr>
              <a:t>I Thessalonians 2:13-20</a:t>
            </a:r>
            <a:endParaRPr lang="en-US" sz="4800"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1120000" y="2949934"/>
            <a:ext cx="10233800" cy="3619307"/>
          </a:xfrm>
        </p:spPr>
        <p:txBody>
          <a:bodyPr>
            <a:noAutofit/>
          </a:bodyPr>
          <a:lstStyle/>
          <a:p>
            <a:pPr marL="0" indent="0">
              <a:buNone/>
            </a:pPr>
            <a:r>
              <a:rPr lang="en-US" sz="3200" dirty="0" smtClean="0">
                <a:latin typeface="Verdana" panose="020B0604030504040204" pitchFamily="34" charset="0"/>
                <a:ea typeface="Verdana" panose="020B0604030504040204" pitchFamily="34" charset="0"/>
              </a:rPr>
              <a:t>18 </a:t>
            </a:r>
            <a:r>
              <a:rPr lang="en-US" sz="3200" dirty="0">
                <a:latin typeface="Verdana" panose="020B0604030504040204" pitchFamily="34" charset="0"/>
                <a:ea typeface="Verdana" panose="020B0604030504040204" pitchFamily="34" charset="0"/>
              </a:rPr>
              <a:t>Wherefore we would have come unto you, even I Paul, once and again; but Satan hindered </a:t>
            </a:r>
            <a:r>
              <a:rPr lang="en-US" sz="3200" dirty="0" smtClean="0">
                <a:latin typeface="Verdana" panose="020B0604030504040204" pitchFamily="34" charset="0"/>
                <a:ea typeface="Verdana" panose="020B0604030504040204" pitchFamily="34" charset="0"/>
              </a:rPr>
              <a:t>us.19 </a:t>
            </a:r>
            <a:r>
              <a:rPr lang="en-US" sz="3200" dirty="0">
                <a:latin typeface="Verdana" panose="020B0604030504040204" pitchFamily="34" charset="0"/>
                <a:ea typeface="Verdana" panose="020B0604030504040204" pitchFamily="34" charset="0"/>
              </a:rPr>
              <a:t>For what is our hope, or joy, or crown of rejoicing? Are not even ye in the presence of our Lord Jesus Christ at his </a:t>
            </a:r>
            <a:r>
              <a:rPr lang="en-US" sz="3200" dirty="0" smtClean="0">
                <a:latin typeface="Verdana" panose="020B0604030504040204" pitchFamily="34" charset="0"/>
                <a:ea typeface="Verdana" panose="020B0604030504040204" pitchFamily="34" charset="0"/>
              </a:rPr>
              <a:t>coming?20 </a:t>
            </a:r>
            <a:r>
              <a:rPr lang="en-US" sz="3200" dirty="0">
                <a:latin typeface="Verdana" panose="020B0604030504040204" pitchFamily="34" charset="0"/>
                <a:ea typeface="Verdana" panose="020B0604030504040204" pitchFamily="34" charset="0"/>
              </a:rPr>
              <a:t>For ye are our glory and joy</a:t>
            </a:r>
            <a:r>
              <a:rPr lang="en-US" sz="3200" dirty="0" smtClean="0">
                <a:latin typeface="Verdana" panose="020B0604030504040204" pitchFamily="34" charset="0"/>
                <a:ea typeface="Verdana" panose="020B0604030504040204" pitchFamily="34" charset="0"/>
              </a:rPr>
              <a:t>.</a:t>
            </a:r>
            <a:endParaRPr lang="en-US" sz="32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6009103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04881"/>
            <a:ext cx="10515600" cy="1325563"/>
          </a:xfrm>
        </p:spPr>
        <p:txBody>
          <a:bodyPr>
            <a:normAutofit/>
          </a:bodyPr>
          <a:lstStyle/>
          <a:p>
            <a:pPr algn="ctr"/>
            <a:r>
              <a:rPr lang="en-US" sz="4800" dirty="0">
                <a:latin typeface="Verdana" panose="020B0604030504040204" pitchFamily="34" charset="0"/>
                <a:ea typeface="Verdana" panose="020B0604030504040204" pitchFamily="34" charset="0"/>
              </a:rPr>
              <a:t>Thessalonian’s Praise</a:t>
            </a:r>
          </a:p>
        </p:txBody>
      </p:sp>
      <p:sp>
        <p:nvSpPr>
          <p:cNvPr id="3" name="Subtitle 2"/>
          <p:cNvSpPr>
            <a:spLocks noGrp="1"/>
          </p:cNvSpPr>
          <p:nvPr>
            <p:ph idx="1"/>
          </p:nvPr>
        </p:nvSpPr>
        <p:spPr>
          <a:xfrm>
            <a:off x="1120000" y="2911641"/>
            <a:ext cx="10233800" cy="3265321"/>
          </a:xfrm>
        </p:spPr>
        <p:txBody>
          <a:bodyPr>
            <a:noAutofit/>
          </a:bodyPr>
          <a:lstStyle/>
          <a:p>
            <a:pPr>
              <a:buFont typeface="Wingdings" panose="05000000000000000000" pitchFamily="2" charset="2"/>
              <a:buChar char="Ø"/>
            </a:pPr>
            <a:r>
              <a:rPr lang="en-US" sz="3600" dirty="0" smtClean="0">
                <a:latin typeface="Verdana" panose="020B0604030504040204" pitchFamily="34" charset="0"/>
                <a:ea typeface="Verdana" panose="020B0604030504040204" pitchFamily="34" charset="0"/>
              </a:rPr>
              <a:t> Receptive </a:t>
            </a:r>
          </a:p>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a:t>
            </a:r>
            <a:r>
              <a:rPr lang="en-US" sz="3600" dirty="0" smtClean="0">
                <a:latin typeface="Verdana" panose="020B0604030504040204" pitchFamily="34" charset="0"/>
                <a:ea typeface="Verdana" panose="020B0604030504040204" pitchFamily="34" charset="0"/>
              </a:rPr>
              <a:t>Responsive</a:t>
            </a:r>
          </a:p>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a:t>
            </a:r>
            <a:r>
              <a:rPr lang="en-US" sz="3600" dirty="0" smtClean="0">
                <a:latin typeface="Verdana" panose="020B0604030504040204" pitchFamily="34" charset="0"/>
                <a:ea typeface="Verdana" panose="020B0604030504040204" pitchFamily="34" charset="0"/>
              </a:rPr>
              <a:t>Rewarded</a:t>
            </a:r>
          </a:p>
        </p:txBody>
      </p:sp>
    </p:spTree>
    <p:extLst>
      <p:ext uri="{BB962C8B-B14F-4D97-AF65-F5344CB8AC3E}">
        <p14:creationId xmlns:p14="http://schemas.microsoft.com/office/powerpoint/2010/main" val="4290537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1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1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1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73076"/>
            <a:ext cx="10515600" cy="1325563"/>
          </a:xfrm>
        </p:spPr>
        <p:txBody>
          <a:bodyPr>
            <a:normAutofit/>
          </a:bodyPr>
          <a:lstStyle/>
          <a:p>
            <a:pPr algn="ctr"/>
            <a:r>
              <a:rPr lang="en-US" sz="4800" dirty="0">
                <a:latin typeface="Verdana" panose="020B0604030504040204" pitchFamily="34" charset="0"/>
                <a:ea typeface="Verdana" panose="020B0604030504040204" pitchFamily="34" charset="0"/>
              </a:rPr>
              <a:t>Thessalonian’s Praise</a:t>
            </a:r>
            <a:endParaRPr lang="en-US" sz="4800" i="1"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1120000" y="2608029"/>
            <a:ext cx="10233800" cy="3568934"/>
          </a:xfrm>
        </p:spPr>
        <p:txBody>
          <a:bodyPr>
            <a:noAutofit/>
          </a:bodyPr>
          <a:lstStyle/>
          <a:p>
            <a:pPr>
              <a:buFont typeface="Wingdings" panose="05000000000000000000" pitchFamily="2" charset="2"/>
              <a:buChar char="Ø"/>
            </a:pPr>
            <a:r>
              <a:rPr lang="en-US" sz="3600" dirty="0" smtClean="0">
                <a:latin typeface="Verdana" panose="020B0604030504040204" pitchFamily="34" charset="0"/>
                <a:ea typeface="Verdana" panose="020B0604030504040204" pitchFamily="34" charset="0"/>
              </a:rPr>
              <a:t> Receptive</a:t>
            </a:r>
            <a:endParaRPr lang="en-US" dirty="0" smtClean="0">
              <a:latin typeface="Verdana" panose="020B0604030504040204" pitchFamily="34" charset="0"/>
              <a:ea typeface="Verdana" panose="020B0604030504040204" pitchFamily="34" charset="0"/>
            </a:endParaRPr>
          </a:p>
          <a:p>
            <a:pPr lvl="1">
              <a:buFont typeface="Wingdings" panose="05000000000000000000" pitchFamily="2" charset="2"/>
              <a:buChar char="Ø"/>
            </a:pPr>
            <a:r>
              <a:rPr lang="en-US" sz="3200" dirty="0" smtClean="0">
                <a:latin typeface="Verdana" panose="020B0604030504040204" pitchFamily="34" charset="0"/>
                <a:ea typeface="Verdana" panose="020B0604030504040204" pitchFamily="34" charset="0"/>
              </a:rPr>
              <a:t>	proud			</a:t>
            </a:r>
            <a:endParaRPr lang="en-US" sz="3200" i="1" dirty="0" smtClean="0">
              <a:latin typeface="Verdana" panose="020B0604030504040204" pitchFamily="34" charset="0"/>
              <a:ea typeface="Verdana" panose="020B0604030504040204" pitchFamily="34" charset="0"/>
            </a:endParaRP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praise</a:t>
            </a:r>
            <a:endParaRPr lang="en-US" sz="2800" dirty="0">
              <a:latin typeface="Verdana" panose="020B0604030504040204" pitchFamily="34" charset="0"/>
              <a:ea typeface="Verdana" panose="020B0604030504040204" pitchFamily="34" charset="0"/>
            </a:endParaRPr>
          </a:p>
          <a:p>
            <a:pPr lvl="1">
              <a:buFont typeface="Wingdings" panose="05000000000000000000" pitchFamily="2" charset="2"/>
              <a:buChar char="Ø"/>
            </a:pPr>
            <a:r>
              <a:rPr lang="en-US" sz="3200" dirty="0" smtClean="0">
                <a:latin typeface="Verdana" panose="020B0604030504040204" pitchFamily="34" charset="0"/>
                <a:ea typeface="Verdana" panose="020B0604030504040204" pitchFamily="34" charset="0"/>
              </a:rPr>
              <a:t> productive					</a:t>
            </a:r>
          </a:p>
          <a:p>
            <a:pPr lvl="2">
              <a:buFont typeface="Wingdings" panose="05000000000000000000" pitchFamily="2" charset="2"/>
              <a:buChar char="Ø"/>
            </a:pPr>
            <a:r>
              <a:rPr lang="en-US" sz="2800" dirty="0">
                <a:latin typeface="Verdana" panose="020B0604030504040204" pitchFamily="34" charset="0"/>
                <a:ea typeface="Verdana" panose="020B0604030504040204" pitchFamily="34" charset="0"/>
              </a:rPr>
              <a:t> </a:t>
            </a:r>
            <a:r>
              <a:rPr lang="en-US" sz="2800" dirty="0" smtClean="0">
                <a:latin typeface="Verdana" panose="020B0604030504040204" pitchFamily="34" charset="0"/>
                <a:ea typeface="Verdana" panose="020B0604030504040204" pitchFamily="34" charset="0"/>
              </a:rPr>
              <a:t>clean, sanctified, free, changed, fruitful, delivered, aware, reborn, fed, purified, victorious		</a:t>
            </a:r>
          </a:p>
        </p:txBody>
      </p:sp>
    </p:spTree>
    <p:extLst>
      <p:ext uri="{BB962C8B-B14F-4D97-AF65-F5344CB8AC3E}">
        <p14:creationId xmlns:p14="http://schemas.microsoft.com/office/powerpoint/2010/main" val="2517208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1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1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1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11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rPr>
              <a:t>Thessalonian’s Praise</a:t>
            </a:r>
            <a:endParaRPr lang="en-US" sz="4800" i="1"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1120000" y="2911641"/>
            <a:ext cx="10233800" cy="3265321"/>
          </a:xfrm>
        </p:spPr>
        <p:txBody>
          <a:bodyPr>
            <a:noAutofit/>
          </a:bodyPr>
          <a:lstStyle/>
          <a:p>
            <a:pPr>
              <a:buFont typeface="Wingdings" panose="05000000000000000000" pitchFamily="2" charset="2"/>
              <a:buChar char="Ø"/>
            </a:pPr>
            <a:r>
              <a:rPr lang="en-US" sz="3600" dirty="0" smtClean="0">
                <a:latin typeface="Verdana" panose="020B0604030504040204" pitchFamily="34" charset="0"/>
                <a:ea typeface="Verdana" panose="020B0604030504040204" pitchFamily="34" charset="0"/>
              </a:rPr>
              <a:t> Responsive</a:t>
            </a:r>
            <a:endParaRPr lang="en-US" dirty="0">
              <a:latin typeface="Verdana" panose="020B0604030504040204" pitchFamily="34" charset="0"/>
              <a:ea typeface="Verdana" panose="020B0604030504040204" pitchFamily="34" charset="0"/>
            </a:endParaRPr>
          </a:p>
          <a:p>
            <a:pPr lvl="1">
              <a:buFont typeface="Wingdings" panose="05000000000000000000" pitchFamily="2" charset="2"/>
              <a:buChar char="Ø"/>
            </a:pPr>
            <a:r>
              <a:rPr lang="en-US" sz="3200" dirty="0" smtClean="0">
                <a:latin typeface="Verdana" panose="020B0604030504040204" pitchFamily="34" charset="0"/>
                <a:ea typeface="Verdana" panose="020B0604030504040204" pitchFamily="34" charset="0"/>
              </a:rPr>
              <a:t> brethren</a:t>
            </a:r>
          </a:p>
          <a:p>
            <a:pPr lvl="1">
              <a:buFont typeface="Wingdings" panose="05000000000000000000" pitchFamily="2" charset="2"/>
              <a:buChar char="Ø"/>
            </a:pPr>
            <a:r>
              <a:rPr lang="en-US" sz="3200" dirty="0" smtClean="0">
                <a:latin typeface="Verdana" panose="020B0604030504040204" pitchFamily="34" charset="0"/>
                <a:ea typeface="Verdana" panose="020B0604030504040204" pitchFamily="34" charset="0"/>
              </a:rPr>
              <a:t> followers</a:t>
            </a:r>
            <a:r>
              <a:rPr lang="en-US" sz="3000" dirty="0" smtClean="0">
                <a:latin typeface="Verdana" panose="020B0604030504040204" pitchFamily="34" charset="0"/>
                <a:ea typeface="Verdana" panose="020B0604030504040204" pitchFamily="34" charset="0"/>
              </a:rPr>
              <a:t> </a:t>
            </a:r>
            <a:r>
              <a:rPr lang="en-US" sz="3000" dirty="0" smtClean="0">
                <a:latin typeface="Verdana" panose="020B0604030504040204" pitchFamily="34" charset="0"/>
                <a:ea typeface="Verdana" panose="020B0604030504040204" pitchFamily="34" charset="0"/>
              </a:rPr>
              <a:t>			</a:t>
            </a:r>
            <a:r>
              <a:rPr lang="en-US" sz="3000" smtClean="0">
                <a:latin typeface="Verdana" panose="020B0604030504040204" pitchFamily="34" charset="0"/>
                <a:ea typeface="Verdana" panose="020B0604030504040204" pitchFamily="34" charset="0"/>
              </a:rPr>
              <a:t>	     Galatians 1:22</a:t>
            </a:r>
            <a:endParaRPr lang="en-US" sz="3000" dirty="0" smtClean="0">
              <a:latin typeface="Verdana" panose="020B0604030504040204" pitchFamily="34" charset="0"/>
              <a:ea typeface="Verdana" panose="020B0604030504040204" pitchFamily="34" charset="0"/>
            </a:endParaRP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a:t>
            </a:r>
            <a:r>
              <a:rPr lang="en-US" sz="3200" dirty="0" smtClean="0">
                <a:latin typeface="Verdana" panose="020B0604030504040204" pitchFamily="34" charset="0"/>
                <a:ea typeface="Verdana" panose="020B0604030504040204" pitchFamily="34" charset="0"/>
              </a:rPr>
              <a:t>suffering </a:t>
            </a:r>
            <a:r>
              <a:rPr lang="en-US" sz="3200" dirty="0" smtClean="0">
                <a:latin typeface="Verdana" panose="020B0604030504040204" pitchFamily="34" charset="0"/>
                <a:ea typeface="Verdana" panose="020B0604030504040204" pitchFamily="34" charset="0"/>
              </a:rPr>
              <a:t>					   Acts 17:5 </a:t>
            </a:r>
            <a:endParaRPr lang="en-US" sz="3200" dirty="0" smtClean="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084468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1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1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1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rPr>
              <a:t>Thessalonian’s Praise</a:t>
            </a:r>
            <a:endParaRPr lang="en-US" sz="4800" i="1"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1120000" y="2146853"/>
            <a:ext cx="10233800" cy="4030110"/>
          </a:xfrm>
        </p:spPr>
        <p:txBody>
          <a:bodyPr>
            <a:noAutofit/>
          </a:bodyPr>
          <a:lstStyle/>
          <a:p>
            <a:pPr>
              <a:buFont typeface="Wingdings" panose="05000000000000000000" pitchFamily="2" charset="2"/>
              <a:buChar char="Ø"/>
            </a:pPr>
            <a:r>
              <a:rPr lang="en-US" sz="3600" dirty="0" smtClean="0">
                <a:latin typeface="Verdana" panose="020B0604030504040204" pitchFamily="34" charset="0"/>
                <a:ea typeface="Verdana" panose="020B0604030504040204" pitchFamily="34" charset="0"/>
              </a:rPr>
              <a:t> (Regarding</a:t>
            </a:r>
            <a:r>
              <a:rPr lang="en-US" sz="3200" dirty="0" smtClean="0">
                <a:latin typeface="Verdana" panose="020B0604030504040204" pitchFamily="34" charset="0"/>
                <a:ea typeface="Verdana" panose="020B0604030504040204" pitchFamily="34" charset="0"/>
              </a:rPr>
              <a:t> the Jews)					</a:t>
            </a:r>
          </a:p>
          <a:p>
            <a:pPr lvl="1">
              <a:buFont typeface="Wingdings" panose="05000000000000000000" pitchFamily="2" charset="2"/>
              <a:buChar char="Ø"/>
            </a:pPr>
            <a:r>
              <a:rPr lang="en-US" sz="3200" dirty="0" smtClean="0">
                <a:latin typeface="Verdana" panose="020B0604030504040204" pitchFamily="34" charset="0"/>
                <a:ea typeface="Verdana" panose="020B0604030504040204" pitchFamily="34" charset="0"/>
              </a:rPr>
              <a:t> killed the Lord </a:t>
            </a:r>
            <a:r>
              <a:rPr lang="en-US" sz="3200" dirty="0" smtClean="0">
                <a:latin typeface="Verdana" panose="020B0604030504040204" pitchFamily="34" charset="0"/>
                <a:ea typeface="Verdana" panose="020B0604030504040204" pitchFamily="34" charset="0"/>
              </a:rPr>
              <a:t>Jesus			    Acts 2:23</a:t>
            </a:r>
            <a:endParaRPr lang="en-US" sz="3000" dirty="0" smtClean="0">
              <a:latin typeface="Verdana" panose="020B0604030504040204" pitchFamily="34" charset="0"/>
              <a:ea typeface="Verdana" panose="020B0604030504040204" pitchFamily="34" charset="0"/>
            </a:endParaRP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a:t>
            </a:r>
            <a:r>
              <a:rPr lang="en-US" sz="3200" dirty="0" smtClean="0">
                <a:latin typeface="Verdana" panose="020B0604030504040204" pitchFamily="34" charset="0"/>
                <a:ea typeface="Verdana" panose="020B0604030504040204" pitchFamily="34" charset="0"/>
              </a:rPr>
              <a:t>killed the </a:t>
            </a:r>
            <a:r>
              <a:rPr lang="en-US" sz="3200" dirty="0" smtClean="0">
                <a:latin typeface="Verdana" panose="020B0604030504040204" pitchFamily="34" charset="0"/>
                <a:ea typeface="Verdana" panose="020B0604030504040204" pitchFamily="34" charset="0"/>
              </a:rPr>
              <a:t>prophets			    Acts 7:52</a:t>
            </a:r>
            <a:endParaRPr lang="en-US" sz="3200" dirty="0">
              <a:latin typeface="Verdana" panose="020B0604030504040204" pitchFamily="34" charset="0"/>
              <a:ea typeface="Verdana" panose="020B0604030504040204" pitchFamily="34" charset="0"/>
            </a:endParaRPr>
          </a:p>
          <a:p>
            <a:pPr lvl="1">
              <a:buFont typeface="Wingdings" panose="05000000000000000000" pitchFamily="2" charset="2"/>
              <a:buChar char="Ø"/>
            </a:pPr>
            <a:r>
              <a:rPr lang="en-US" sz="3200" dirty="0" smtClean="0">
                <a:latin typeface="Verdana" panose="020B0604030504040204" pitchFamily="34" charset="0"/>
                <a:ea typeface="Verdana" panose="020B0604030504040204" pitchFamily="34" charset="0"/>
              </a:rPr>
              <a:t> persecutors</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a:t>
            </a:r>
            <a:r>
              <a:rPr lang="en-US" sz="3200" dirty="0" smtClean="0">
                <a:latin typeface="Verdana" panose="020B0604030504040204" pitchFamily="34" charset="0"/>
                <a:ea typeface="Verdana" panose="020B0604030504040204" pitchFamily="34" charset="0"/>
              </a:rPr>
              <a:t>please not God</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a:t>
            </a:r>
            <a:r>
              <a:rPr lang="en-US" sz="3200" dirty="0" smtClean="0">
                <a:latin typeface="Verdana" panose="020B0604030504040204" pitchFamily="34" charset="0"/>
                <a:ea typeface="Verdana" panose="020B0604030504040204" pitchFamily="34" charset="0"/>
              </a:rPr>
              <a:t>antagonistic</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a:t>
            </a:r>
            <a:r>
              <a:rPr lang="en-US" sz="3200" dirty="0" err="1" smtClean="0">
                <a:latin typeface="Verdana" panose="020B0604030504040204" pitchFamily="34" charset="0"/>
                <a:ea typeface="Verdana" panose="020B0604030504040204" pitchFamily="34" charset="0"/>
              </a:rPr>
              <a:t>opposers</a:t>
            </a:r>
            <a:endParaRPr lang="en-US" sz="3200" dirty="0" smtClean="0">
              <a:latin typeface="Verdana" panose="020B0604030504040204" pitchFamily="34" charset="0"/>
              <a:ea typeface="Verdana" panose="020B0604030504040204" pitchFamily="34" charset="0"/>
            </a:endParaRP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a:t>
            </a:r>
            <a:r>
              <a:rPr lang="en-US" sz="3200" dirty="0" smtClean="0">
                <a:latin typeface="Verdana" panose="020B0604030504040204" pitchFamily="34" charset="0"/>
                <a:ea typeface="Verdana" panose="020B0604030504040204" pitchFamily="34" charset="0"/>
              </a:rPr>
              <a:t>under divine wrath</a:t>
            </a:r>
          </a:p>
          <a:p>
            <a:pPr marL="457200" lvl="1" indent="0">
              <a:buNone/>
            </a:pPr>
            <a:r>
              <a:rPr lang="en-US" sz="3200" dirty="0">
                <a:latin typeface="Verdana" panose="020B0604030504040204" pitchFamily="34" charset="0"/>
                <a:ea typeface="Verdana" panose="020B0604030504040204" pitchFamily="34" charset="0"/>
              </a:rPr>
              <a:t> </a:t>
            </a:r>
            <a:r>
              <a:rPr lang="en-US" sz="3200" dirty="0" smtClean="0">
                <a:latin typeface="Verdana" panose="020B0604030504040204" pitchFamily="34" charset="0"/>
                <a:ea typeface="Verdana" panose="020B0604030504040204" pitchFamily="34" charset="0"/>
              </a:rPr>
              <a:t> </a:t>
            </a:r>
          </a:p>
        </p:txBody>
      </p:sp>
    </p:spTree>
    <p:extLst>
      <p:ext uri="{BB962C8B-B14F-4D97-AF65-F5344CB8AC3E}">
        <p14:creationId xmlns:p14="http://schemas.microsoft.com/office/powerpoint/2010/main" val="1315721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1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1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1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11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11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11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11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rPr>
              <a:t>Thessalonian’s </a:t>
            </a:r>
            <a:r>
              <a:rPr lang="en-US" sz="4800" dirty="0" smtClean="0">
                <a:latin typeface="Verdana" panose="020B0604030504040204" pitchFamily="34" charset="0"/>
                <a:ea typeface="Verdana" panose="020B0604030504040204" pitchFamily="34" charset="0"/>
              </a:rPr>
              <a:t>Praise</a:t>
            </a:r>
            <a:endParaRPr lang="en-US" sz="4800" i="1"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1120000" y="2911641"/>
            <a:ext cx="10233800" cy="3265321"/>
          </a:xfrm>
        </p:spPr>
        <p:txBody>
          <a:bodyPr>
            <a:noAutofit/>
          </a:bodyPr>
          <a:lstStyle/>
          <a:p>
            <a:pPr>
              <a:buFont typeface="Wingdings" panose="05000000000000000000" pitchFamily="2" charset="2"/>
              <a:buChar char="Ø"/>
            </a:pPr>
            <a:r>
              <a:rPr lang="en-US" sz="3600" dirty="0" smtClean="0">
                <a:latin typeface="Verdana" panose="020B0604030504040204" pitchFamily="34" charset="0"/>
                <a:ea typeface="Verdana" panose="020B0604030504040204" pitchFamily="34" charset="0"/>
              </a:rPr>
              <a:t> Reward, Return, &amp; Rejoicing</a:t>
            </a:r>
            <a:r>
              <a:rPr lang="en-US" sz="3200" dirty="0" smtClean="0">
                <a:latin typeface="Verdana" panose="020B0604030504040204" pitchFamily="34" charset="0"/>
                <a:ea typeface="Verdana" panose="020B0604030504040204" pitchFamily="34" charset="0"/>
              </a:rPr>
              <a:t> 			</a:t>
            </a:r>
          </a:p>
          <a:p>
            <a:pPr lvl="1">
              <a:buFont typeface="Wingdings" panose="05000000000000000000" pitchFamily="2" charset="2"/>
              <a:buChar char="Ø"/>
            </a:pPr>
            <a:r>
              <a:rPr lang="en-US" sz="3200" dirty="0" smtClean="0">
                <a:latin typeface="Verdana" panose="020B0604030504040204" pitchFamily="34" charset="0"/>
                <a:ea typeface="Verdana" panose="020B0604030504040204" pitchFamily="34" charset="0"/>
              </a:rPr>
              <a:t> crown</a:t>
            </a:r>
            <a:endParaRPr lang="en-US" sz="3000" dirty="0" smtClean="0">
              <a:latin typeface="Verdana" panose="020B0604030504040204" pitchFamily="34" charset="0"/>
              <a:ea typeface="Verdana" panose="020B0604030504040204" pitchFamily="34" charset="0"/>
            </a:endParaRP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a:t>
            </a:r>
            <a:r>
              <a:rPr lang="en-US" sz="3200" dirty="0" smtClean="0">
                <a:latin typeface="Verdana" panose="020B0604030504040204" pitchFamily="34" charset="0"/>
                <a:ea typeface="Verdana" panose="020B0604030504040204" pitchFamily="34" charset="0"/>
              </a:rPr>
              <a:t>second coming</a:t>
            </a:r>
            <a:endParaRPr lang="en-US" sz="2800" dirty="0" smtClean="0">
              <a:latin typeface="Verdana" panose="020B0604030504040204" pitchFamily="34" charset="0"/>
              <a:ea typeface="Verdana" panose="020B0604030504040204" pitchFamily="34" charset="0"/>
            </a:endParaRP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a:t>
            </a:r>
            <a:r>
              <a:rPr lang="en-US" sz="3200" dirty="0" smtClean="0">
                <a:latin typeface="Verdana" panose="020B0604030504040204" pitchFamily="34" charset="0"/>
                <a:ea typeface="Verdana" panose="020B0604030504040204" pitchFamily="34" charset="0"/>
              </a:rPr>
              <a:t>Thessalonians</a:t>
            </a:r>
          </a:p>
          <a:p>
            <a:pPr marL="457200" lvl="1" indent="0">
              <a:buNone/>
            </a:pPr>
            <a:endParaRPr lang="en-US" sz="3200" dirty="0" smtClean="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916476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1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1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1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smtClean="0">
                <a:latin typeface="Verdana" panose="020B0604030504040204" pitchFamily="34" charset="0"/>
                <a:ea typeface="Verdana" panose="020B0604030504040204" pitchFamily="34" charset="0"/>
              </a:rPr>
              <a:t>Cornerstone Bible Church</a:t>
            </a:r>
            <a:endParaRPr lang="en-US" sz="4800"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1120000" y="2911641"/>
            <a:ext cx="10233800" cy="3265321"/>
          </a:xfrm>
        </p:spPr>
        <p:txBody>
          <a:bodyPr>
            <a:noAutofit/>
          </a:bodyPr>
          <a:lstStyle/>
          <a:p>
            <a:pPr marL="0" lvl="0" indent="0" algn="ctr" defTabSz="685800">
              <a:spcBef>
                <a:spcPts val="750"/>
              </a:spcBef>
              <a:buNone/>
              <a:defRPr/>
            </a:pPr>
            <a:r>
              <a:rPr lang="en-US" sz="3600" i="1" dirty="0">
                <a:solidFill>
                  <a:schemeClr val="tx2"/>
                </a:solidFill>
                <a:latin typeface="Verdana" panose="020B0604030504040204" pitchFamily="34" charset="0"/>
                <a:ea typeface="Verdana" panose="020B0604030504040204" pitchFamily="34" charset="0"/>
                <a:cs typeface="Verdana" panose="020B0604030504040204" pitchFamily="34" charset="0"/>
              </a:rPr>
              <a:t>A Church desiring to help 	people find their purpose in </a:t>
            </a:r>
            <a:r>
              <a:rPr lang="en-US" sz="3600" i="1" dirty="0" smtClean="0">
                <a:solidFill>
                  <a:schemeClr val="tx2"/>
                </a:solidFill>
                <a:latin typeface="Verdana" panose="020B0604030504040204" pitchFamily="34" charset="0"/>
                <a:ea typeface="Verdana" panose="020B0604030504040204" pitchFamily="34" charset="0"/>
                <a:cs typeface="Verdana" panose="020B0604030504040204" pitchFamily="34" charset="0"/>
              </a:rPr>
              <a:t>life, expanding </a:t>
            </a:r>
            <a:r>
              <a:rPr lang="en-US" sz="3600" i="1" dirty="0">
                <a:solidFill>
                  <a:schemeClr val="tx2"/>
                </a:solidFill>
                <a:latin typeface="Verdana" panose="020B0604030504040204" pitchFamily="34" charset="0"/>
                <a:ea typeface="Verdana" panose="020B0604030504040204" pitchFamily="34" charset="0"/>
                <a:cs typeface="Verdana" panose="020B0604030504040204" pitchFamily="34" charset="0"/>
              </a:rPr>
              <a:t>God’s kingdom 	</a:t>
            </a:r>
            <a:r>
              <a:rPr lang="en-US" sz="3600" i="1" dirty="0" smtClean="0">
                <a:solidFill>
                  <a:schemeClr val="tx2"/>
                </a:solidFill>
                <a:latin typeface="Verdana" panose="020B0604030504040204" pitchFamily="34" charset="0"/>
                <a:ea typeface="Verdana" panose="020B0604030504040204" pitchFamily="34" charset="0"/>
                <a:cs typeface="Verdana" panose="020B0604030504040204" pitchFamily="34" charset="0"/>
              </a:rPr>
              <a:t>through ministry.</a:t>
            </a:r>
            <a:endParaRPr lang="en-US" sz="3600" i="1" dirty="0">
              <a:solidFill>
                <a:schemeClr val="tx2"/>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445970279"/>
      </p:ext>
    </p:extLst>
  </p:cSld>
  <p:clrMapOvr>
    <a:masterClrMapping/>
  </p:clrMapOvr>
  <p:timing>
    <p:tnLst>
      <p:par>
        <p:cTn id="1" dur="indefinite" restart="never" nodeType="tmRoot"/>
      </p:par>
    </p:tnLst>
  </p:timing>
</p:sld>
</file>

<file path=ppt/theme/theme1.xml><?xml version="1.0" encoding="utf-8"?>
<a:theme xmlns:a="http://schemas.openxmlformats.org/drawingml/2006/main" name="Depth">
  <a:themeElements>
    <a:clrScheme name="Depth">
      <a:dk1>
        <a:sysClr val="windowText" lastClr="000000"/>
      </a:dk1>
      <a:lt1>
        <a:sysClr val="window" lastClr="FFFFFF"/>
      </a:lt1>
      <a:dk2>
        <a:srgbClr val="4B4B4B"/>
      </a:dk2>
      <a:lt2>
        <a:srgbClr val="8ED5C1"/>
      </a:lt2>
      <a:accent1>
        <a:srgbClr val="73CBB2"/>
      </a:accent1>
      <a:accent2>
        <a:srgbClr val="AACD5B"/>
      </a:accent2>
      <a:accent3>
        <a:srgbClr val="65A9E1"/>
      </a:accent3>
      <a:accent4>
        <a:srgbClr val="6274D8"/>
      </a:accent4>
      <a:accent5>
        <a:srgbClr val="AB54D7"/>
      </a:accent5>
      <a:accent6>
        <a:srgbClr val="D15B37"/>
      </a:accent6>
      <a:hlink>
        <a:srgbClr val="BFE962"/>
      </a:hlink>
      <a:folHlink>
        <a:srgbClr val="C0D591"/>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47428100-C732-4B2E-A30A-5273F581A0F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Depth</Template>
  <TotalTime>6760</TotalTime>
  <Words>311</Words>
  <Application>Microsoft Office PowerPoint</Application>
  <PresentationFormat>Widescreen</PresentationFormat>
  <Paragraphs>43</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Corbel</vt:lpstr>
      <vt:lpstr>Verdana</vt:lpstr>
      <vt:lpstr>Wingdings</vt:lpstr>
      <vt:lpstr>Depth</vt:lpstr>
      <vt:lpstr>Thessalonian’s Praise</vt:lpstr>
      <vt:lpstr>I Thessalonians 2:13-20</vt:lpstr>
      <vt:lpstr>I Thessalonians 2:13-20</vt:lpstr>
      <vt:lpstr>I Thessalonians 2:13-20</vt:lpstr>
      <vt:lpstr>Thessalonian’s Praise</vt:lpstr>
      <vt:lpstr>Thessalonian’s Praise</vt:lpstr>
      <vt:lpstr>Thessalonian’s Praise</vt:lpstr>
      <vt:lpstr>Thessalonian’s Praise</vt:lpstr>
      <vt:lpstr>Thessalonian’s Praise</vt:lpstr>
      <vt:lpstr>Cornerstone Bible Church</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Thessalonica</dc:title>
  <dc:creator>Duane Acree</dc:creator>
  <cp:lastModifiedBy>Duane Acree</cp:lastModifiedBy>
  <cp:revision>62</cp:revision>
  <cp:lastPrinted>2020-08-14T23:57:22Z</cp:lastPrinted>
  <dcterms:created xsi:type="dcterms:W3CDTF">2020-08-14T22:39:30Z</dcterms:created>
  <dcterms:modified xsi:type="dcterms:W3CDTF">2020-09-13T12:53:46Z</dcterms:modified>
</cp:coreProperties>
</file>