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10"/>
  </p:handoutMasterIdLst>
  <p:sldIdLst>
    <p:sldId id="256" r:id="rId2"/>
    <p:sldId id="257" r:id="rId3"/>
    <p:sldId id="267" r:id="rId4"/>
    <p:sldId id="258" r:id="rId5"/>
    <p:sldId id="262" r:id="rId6"/>
    <p:sldId id="259" r:id="rId7"/>
    <p:sldId id="260" r:id="rId8"/>
    <p:sldId id="263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2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9A74D0E-E108-4773-99B1-62DE5C42DD49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B9FF891-7F3B-4F71-85E2-6D11D5458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420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07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9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48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53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1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0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0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9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5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5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3421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065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73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58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247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74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CAC1E39-3CB2-4FFA-95E0-6128572CB6AE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393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48113"/>
            <a:ext cx="12192000" cy="1641490"/>
          </a:xfrm>
        </p:spPr>
        <p:txBody>
          <a:bodyPr/>
          <a:lstStyle/>
          <a:p>
            <a:pPr algn="ctr"/>
            <a:r>
              <a:rPr lang="en-U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Timothy to the Thessalonian’s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8768" y="5242438"/>
            <a:ext cx="9144000" cy="754025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</a:p>
          <a:p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Pastor Duane Acree</a:t>
            </a:r>
          </a:p>
          <a:p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09-20-2020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04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I </a:t>
            </a:r>
            <a:r>
              <a:rPr lang="en-US" sz="4800" smtClean="0">
                <a:latin typeface="Verdana" panose="020B0604030504040204" pitchFamily="34" charset="0"/>
                <a:ea typeface="Verdana" panose="020B0604030504040204" pitchFamily="34" charset="0"/>
              </a:rPr>
              <a:t>Thessalonians 3:1-5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663687"/>
            <a:ext cx="10233800" cy="39055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1 Wherefore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when we could no longer forbear, we thought it good to be left at Athens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alone;2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And sent Timotheus, our brother, and minister of God, and our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fellowlabourer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in the gospel of Christ, to establish you, and to comfort you concerning your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faith:3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That no man should be moved by these afflictions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97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I Thessalonians </a:t>
            </a:r>
            <a:r>
              <a:rPr lang="en-U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3:1-5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600076"/>
            <a:ext cx="10233800" cy="39532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for yourselves know that we are appointed thereunto.4 For verily, when we were with you, we told you before that we should suffer tribulation; even as it came to pass, and ye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know.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5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For this cause, when I could no longer forbear, I sent to know your faith, lest by some means the tempter have tempted you, and our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labour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be in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vain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.  </a:t>
            </a: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9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048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Timothy to the Thessalonian’s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3164619"/>
            <a:ext cx="10233800" cy="301234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Concern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Co-laborer</a:t>
            </a:r>
            <a:endParaRPr lang="en-US" sz="36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Care </a:t>
            </a:r>
            <a:endParaRPr lang="en-US" sz="36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53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3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Timothy to the Thessalonian’s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608029"/>
            <a:ext cx="10233800" cy="356893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Concern</a:t>
            </a:r>
            <a:endParaRPr lang="en-US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suffer 					endure patiently</a:t>
            </a:r>
            <a:endParaRPr lang="en-US" sz="3200" i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stay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	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alone	</a:t>
            </a:r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			    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Acts 17:16-34</a:t>
            </a:r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251720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Timothy to the Thessalonian’s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Co-laborer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brother</a:t>
            </a:r>
            <a:endParaRPr lang="en-US" sz="32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minister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</a:rPr>
              <a:t>		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</a:rPr>
              <a:t>				</a:t>
            </a:r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</a:rPr>
              <a:t>      </a:t>
            </a: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</a:rPr>
              <a:t>(deacon)</a:t>
            </a:r>
            <a:endParaRPr lang="en-US" sz="30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fellowlabourer</a:t>
            </a:r>
            <a:endParaRPr lang="en-US" sz="32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 establish (make fast)		     Exodus 17:8-13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comfort</a:t>
            </a:r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					</a:t>
            </a:r>
          </a:p>
        </p:txBody>
      </p:sp>
    </p:spTree>
    <p:extLst>
      <p:ext uri="{BB962C8B-B14F-4D97-AF65-F5344CB8AC3E}">
        <p14:creationId xmlns:p14="http://schemas.microsoft.com/office/powerpoint/2010/main" val="208446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1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1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Timothy to the Thessalonian’s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146853"/>
            <a:ext cx="10233800" cy="403011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Care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					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persecution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		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		  I Peter 4:12-14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prediction				   I Timothy 3:12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persecutor			</a:t>
            </a:r>
            <a:r>
              <a:rPr lang="en-US" sz="3200" smtClean="0">
                <a:latin typeface="Verdana" panose="020B0604030504040204" pitchFamily="34" charset="0"/>
                <a:ea typeface="Verdana" panose="020B0604030504040204" pitchFamily="34" charset="0"/>
              </a:rPr>
              <a:t>		Matthew 4:3</a:t>
            </a:r>
            <a:endParaRPr lang="en-US" sz="32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1" indent="0">
              <a:buNone/>
            </a:pPr>
            <a:endParaRPr lang="en-US" sz="32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1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572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 marL="0" lvl="0" indent="0" algn="ctr" defTabSz="685800">
              <a:spcBef>
                <a:spcPts val="750"/>
              </a:spcBef>
              <a:buNone/>
              <a:defRPr/>
            </a:pPr>
            <a:r>
              <a:rPr lang="en-US" sz="36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Church desiring to help 	people find their purpose in </a:t>
            </a:r>
            <a:r>
              <a:rPr lang="en-US" sz="3600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life, expanding </a:t>
            </a:r>
            <a:r>
              <a:rPr lang="en-US" sz="36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 kingdom 	</a:t>
            </a:r>
            <a:r>
              <a:rPr lang="en-US" sz="3600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through ministry.</a:t>
            </a:r>
            <a:endParaRPr lang="en-US" sz="3600" i="1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97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B4B4B"/>
      </a:dk2>
      <a:lt2>
        <a:srgbClr val="8ED5C1"/>
      </a:lt2>
      <a:accent1>
        <a:srgbClr val="73CBB2"/>
      </a:accent1>
      <a:accent2>
        <a:srgbClr val="AACD5B"/>
      </a:accent2>
      <a:accent3>
        <a:srgbClr val="65A9E1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47428100-C732-4B2E-A30A-5273F581A0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6853</TotalTime>
  <Words>192</Words>
  <Application>Microsoft Office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Corbel</vt:lpstr>
      <vt:lpstr>Verdana</vt:lpstr>
      <vt:lpstr>Wingdings</vt:lpstr>
      <vt:lpstr>Depth</vt:lpstr>
      <vt:lpstr>Timothy to the Thessalonian’s</vt:lpstr>
      <vt:lpstr>I Thessalonians 3:1-5</vt:lpstr>
      <vt:lpstr>I Thessalonians 3:1-5</vt:lpstr>
      <vt:lpstr>Timothy to the Thessalonian’s</vt:lpstr>
      <vt:lpstr>Timothy to the Thessalonian’s</vt:lpstr>
      <vt:lpstr>Timothy to the Thessalonian’s</vt:lpstr>
      <vt:lpstr>Timothy to the Thessalonian’s</vt:lpstr>
      <vt:lpstr>Cornerstone Bible Church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Thessalonica</dc:title>
  <dc:creator>Duane Acree</dc:creator>
  <cp:lastModifiedBy>Duane Acree</cp:lastModifiedBy>
  <cp:revision>69</cp:revision>
  <cp:lastPrinted>2020-08-14T23:57:22Z</cp:lastPrinted>
  <dcterms:created xsi:type="dcterms:W3CDTF">2020-08-14T22:39:30Z</dcterms:created>
  <dcterms:modified xsi:type="dcterms:W3CDTF">2020-09-19T20:11:16Z</dcterms:modified>
</cp:coreProperties>
</file>