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1"/>
  </p:handoutMasterIdLst>
  <p:sldIdLst>
    <p:sldId id="256" r:id="rId2"/>
    <p:sldId id="267" r:id="rId3"/>
    <p:sldId id="268" r:id="rId4"/>
    <p:sldId id="269" r:id="rId5"/>
    <p:sldId id="258" r:id="rId6"/>
    <p:sldId id="262" r:id="rId7"/>
    <p:sldId id="259" r:id="rId8"/>
    <p:sldId id="260" r:id="rId9"/>
    <p:sldId id="263"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p:cViewPr varScale="1">
        <p:scale>
          <a:sx n="119" d="100"/>
          <a:sy n="119" d="100"/>
        </p:scale>
        <p:origin x="232"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9A74D0E-E108-4773-99B1-62DE5C42DD49}" type="datetimeFigureOut">
              <a:rPr lang="en-US" smtClean="0"/>
              <a:t>9/26/20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9FF891-7F3B-4F71-85E2-6D11D54581FE}" type="slidenum">
              <a:rPr lang="en-US" smtClean="0"/>
              <a:t>‹#›</a:t>
            </a:fld>
            <a:endParaRPr lang="en-US"/>
          </a:p>
        </p:txBody>
      </p:sp>
    </p:spTree>
    <p:extLst>
      <p:ext uri="{BB962C8B-B14F-4D97-AF65-F5344CB8AC3E}">
        <p14:creationId xmlns:p14="http://schemas.microsoft.com/office/powerpoint/2010/main" val="9050420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9/26/20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2407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01795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36394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19465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AC1E39-3CB2-4FFA-95E0-6128572CB6AE}" type="datetimeFigureOut">
              <a:rPr lang="en-US" smtClean="0"/>
              <a:t>9/26/20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8139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AC1E39-3CB2-4FFA-95E0-6128572CB6AE}" type="datetimeFigureOut">
              <a:rPr lang="en-US" smtClean="0"/>
              <a:t>9/26/20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84281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1E39-3CB2-4FFA-95E0-6128572CB6AE}" type="datetimeFigureOut">
              <a:rPr lang="en-US" smtClean="0"/>
              <a:t>9/26/20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98430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5839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80959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14325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5195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2342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AC1E39-3CB2-4FFA-95E0-6128572CB6AE}" type="datetimeFigureOut">
              <a:rPr lang="en-US" smtClean="0"/>
              <a:t>9/26/20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70206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9/26/20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3044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AC1E39-3CB2-4FFA-95E0-6128572CB6AE}" type="datetimeFigureOut">
              <a:rPr lang="en-US" smtClean="0"/>
              <a:t>9/26/20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182758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4083247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AC1E39-3CB2-4FFA-95E0-6128572CB6AE}" type="datetimeFigureOut">
              <a:rPr lang="en-US" smtClean="0"/>
              <a:t>9/26/20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380A7-458E-47B0-8F7E-F6B91081F4D6}" type="slidenum">
              <a:rPr lang="en-US" smtClean="0"/>
              <a:t>‹#›</a:t>
            </a:fld>
            <a:endParaRPr lang="en-US"/>
          </a:p>
        </p:txBody>
      </p:sp>
    </p:spTree>
    <p:extLst>
      <p:ext uri="{BB962C8B-B14F-4D97-AF65-F5344CB8AC3E}">
        <p14:creationId xmlns:p14="http://schemas.microsoft.com/office/powerpoint/2010/main" val="244637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CAC1E39-3CB2-4FFA-95E0-6128572CB6AE}" type="datetimeFigureOut">
              <a:rPr lang="en-US" smtClean="0"/>
              <a:t>9/26/20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1380A7-458E-47B0-8F7E-F6B91081F4D6}" type="slidenum">
              <a:rPr lang="en-US" smtClean="0"/>
              <a:t>‹#›</a:t>
            </a:fld>
            <a:endParaRPr lang="en-US"/>
          </a:p>
        </p:txBody>
      </p:sp>
    </p:spTree>
    <p:extLst>
      <p:ext uri="{BB962C8B-B14F-4D97-AF65-F5344CB8AC3E}">
        <p14:creationId xmlns:p14="http://schemas.microsoft.com/office/powerpoint/2010/main" val="285173939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8113"/>
            <a:ext cx="12192000" cy="1641490"/>
          </a:xfrm>
        </p:spPr>
        <p:txBody>
          <a:bodyPr/>
          <a:lstStyle/>
          <a:p>
            <a:pPr algn="ctr"/>
            <a:r>
              <a:rPr lang="en-US" sz="4800" dirty="0">
                <a:latin typeface="Verdana" panose="020B0604030504040204" pitchFamily="34" charset="0"/>
                <a:ea typeface="Verdana" panose="020B0604030504040204" pitchFamily="34" charset="0"/>
              </a:rPr>
              <a:t>Timothy’s Report</a:t>
            </a:r>
            <a:endParaRPr lang="en-US" sz="4000" dirty="0">
              <a:latin typeface="Verdana" panose="020B0604030504040204" pitchFamily="34" charset="0"/>
              <a:ea typeface="Verdana" panose="020B0604030504040204" pitchFamily="34" charset="0"/>
            </a:endParaRPr>
          </a:p>
        </p:txBody>
      </p:sp>
      <p:sp>
        <p:nvSpPr>
          <p:cNvPr id="3" name="Subtitle 2"/>
          <p:cNvSpPr>
            <a:spLocks noGrp="1"/>
          </p:cNvSpPr>
          <p:nvPr>
            <p:ph type="subTitle" idx="1"/>
          </p:nvPr>
        </p:nvSpPr>
        <p:spPr>
          <a:xfrm>
            <a:off x="2578768" y="5242438"/>
            <a:ext cx="9144000" cy="754025"/>
          </a:xfrm>
        </p:spPr>
        <p:txBody>
          <a:bodyPr>
            <a:noAutofit/>
          </a:bodyPr>
          <a:lstStyle/>
          <a:p>
            <a:r>
              <a:rPr lang="en-US" sz="2800" dirty="0">
                <a:latin typeface="Verdana" panose="020B0604030504040204" pitchFamily="34" charset="0"/>
                <a:ea typeface="Verdana" panose="020B0604030504040204" pitchFamily="34" charset="0"/>
              </a:rPr>
              <a:t>Cornerstone Bible Church</a:t>
            </a:r>
          </a:p>
          <a:p>
            <a:r>
              <a:rPr lang="en-US" sz="2800" dirty="0">
                <a:latin typeface="Verdana" panose="020B0604030504040204" pitchFamily="34" charset="0"/>
                <a:ea typeface="Verdana" panose="020B0604030504040204" pitchFamily="34" charset="0"/>
              </a:rPr>
              <a:t>Pastor Duane Acree</a:t>
            </a:r>
          </a:p>
          <a:p>
            <a:r>
              <a:rPr lang="en-US" sz="2800" dirty="0">
                <a:latin typeface="Verdana" panose="020B0604030504040204" pitchFamily="34" charset="0"/>
                <a:ea typeface="Verdana" panose="020B0604030504040204" pitchFamily="34" charset="0"/>
              </a:rPr>
              <a:t>09-27-2020</a:t>
            </a:r>
          </a:p>
        </p:txBody>
      </p:sp>
    </p:spTree>
    <p:extLst>
      <p:ext uri="{BB962C8B-B14F-4D97-AF65-F5344CB8AC3E}">
        <p14:creationId xmlns:p14="http://schemas.microsoft.com/office/powerpoint/2010/main" val="195104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3:6-13</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rPr>
              <a:t>6 But now when Timotheus came from you unto us, and brought us good tidings of your faith and charity, and that ye have good remembrance of us always, desiring greatly to see us, as we also to see you:7 Therefore, brethren, we were comforted over you in all our affliction and distress by your faith:8 For now we live, if ye stand fast in the Lord.</a:t>
            </a:r>
          </a:p>
          <a:p>
            <a:pPr marL="0" indent="0">
              <a:buNone/>
            </a:pPr>
            <a:endParaRPr lang="en-US" sz="3200" dirty="0">
              <a:latin typeface="Verdana" panose="020B0604030504040204" pitchFamily="34" charset="0"/>
              <a:ea typeface="Verdana" panose="020B0604030504040204" pitchFamily="34" charset="0"/>
            </a:endParaRPr>
          </a:p>
          <a:p>
            <a:pPr marL="0"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980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3:6-13</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rPr>
              <a:t>9 For what thanks can we render to God again for you, for all the joy wherewith we joy for your sakes before our God;10 Night and day praying exceedingly that we might see your face, and might perfect that which is lacking in your faith?</a:t>
            </a:r>
          </a:p>
          <a:p>
            <a:pPr marL="0" indent="0">
              <a:buNone/>
            </a:pPr>
            <a:r>
              <a:rPr lang="en-US" sz="3200" dirty="0">
                <a:latin typeface="Verdana" panose="020B0604030504040204" pitchFamily="34" charset="0"/>
                <a:ea typeface="Verdana" panose="020B0604030504040204" pitchFamily="34" charset="0"/>
              </a:rPr>
              <a:t>11 Now God himself and our Father, and our Lord Jesus Christ, direct our way unto you.</a:t>
            </a:r>
          </a:p>
          <a:p>
            <a:pPr marL="0"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497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I Thessalonians 3:6-13</a:t>
            </a:r>
          </a:p>
        </p:txBody>
      </p:sp>
      <p:sp>
        <p:nvSpPr>
          <p:cNvPr id="3" name="Subtitle 2"/>
          <p:cNvSpPr>
            <a:spLocks noGrp="1"/>
          </p:cNvSpPr>
          <p:nvPr>
            <p:ph idx="1"/>
          </p:nvPr>
        </p:nvSpPr>
        <p:spPr>
          <a:xfrm>
            <a:off x="1120000" y="2085474"/>
            <a:ext cx="10233800" cy="4483767"/>
          </a:xfrm>
        </p:spPr>
        <p:txBody>
          <a:bodyPr>
            <a:noAutofit/>
          </a:bodyPr>
          <a:lstStyle/>
          <a:p>
            <a:pPr marL="0" indent="0">
              <a:buNone/>
            </a:pPr>
            <a:r>
              <a:rPr lang="en-US" sz="3200" dirty="0">
                <a:latin typeface="Verdana" panose="020B0604030504040204" pitchFamily="34" charset="0"/>
                <a:ea typeface="Verdana" panose="020B0604030504040204" pitchFamily="34" charset="0"/>
              </a:rPr>
              <a:t>12 And the Lord make you to increase and abound in love one toward another, and toward all men, even as we do toward you:13 To the end he may stablish your hearts </a:t>
            </a:r>
            <a:r>
              <a:rPr lang="en-US" sz="3200" dirty="0" err="1">
                <a:latin typeface="Verdana" panose="020B0604030504040204" pitchFamily="34" charset="0"/>
                <a:ea typeface="Verdana" panose="020B0604030504040204" pitchFamily="34" charset="0"/>
              </a:rPr>
              <a:t>unblameable</a:t>
            </a:r>
            <a:r>
              <a:rPr lang="en-US" sz="3200" dirty="0">
                <a:latin typeface="Verdana" panose="020B0604030504040204" pitchFamily="34" charset="0"/>
                <a:ea typeface="Verdana" panose="020B0604030504040204" pitchFamily="34" charset="0"/>
              </a:rPr>
              <a:t> in holiness before God, even our Father, at the coming of our Lord Jesus Christ with all his saints.</a:t>
            </a:r>
          </a:p>
        </p:txBody>
      </p:sp>
    </p:spTree>
    <p:extLst>
      <p:ext uri="{BB962C8B-B14F-4D97-AF65-F5344CB8AC3E}">
        <p14:creationId xmlns:p14="http://schemas.microsoft.com/office/powerpoint/2010/main" val="1892309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4881"/>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Timothy’s Report</a:t>
            </a: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Arrival </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At Ease</a:t>
            </a:r>
          </a:p>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Apostolic prayer </a:t>
            </a:r>
          </a:p>
        </p:txBody>
      </p:sp>
    </p:spTree>
    <p:extLst>
      <p:ext uri="{BB962C8B-B14F-4D97-AF65-F5344CB8AC3E}">
        <p14:creationId xmlns:p14="http://schemas.microsoft.com/office/powerpoint/2010/main" val="429053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1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1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1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3076"/>
            <a:ext cx="10515600" cy="1325563"/>
          </a:xfrm>
        </p:spPr>
        <p:txBody>
          <a:bodyPr>
            <a:normAutofit/>
          </a:bodyPr>
          <a:lstStyle/>
          <a:p>
            <a:pPr algn="ctr"/>
            <a:r>
              <a:rPr lang="en-US" sz="4800" dirty="0">
                <a:latin typeface="Verdana" panose="020B0604030504040204" pitchFamily="34" charset="0"/>
                <a:ea typeface="Verdana" panose="020B0604030504040204" pitchFamily="34" charset="0"/>
              </a:rPr>
              <a:t>Timothy’s Report</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608029"/>
            <a:ext cx="10233800" cy="3568934"/>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Arrival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good tidings			        Proverbs 25:25</a:t>
            </a:r>
            <a:endParaRPr lang="en-US" sz="3200" i="1" dirty="0">
              <a:latin typeface="Verdana" panose="020B0604030504040204" pitchFamily="34" charset="0"/>
              <a:ea typeface="Verdana" panose="020B0604030504040204" pitchFamily="34" charset="0"/>
            </a:endParaRP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faith					      Galatians 5:6</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charity 					I Corinthians 13:13</a:t>
            </a:r>
            <a:endParaRPr lang="en-US" sz="24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good remembrances</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good desires</a:t>
            </a:r>
            <a:r>
              <a:rPr lang="en-US" sz="28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51720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Timothy’s Report</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2911641"/>
            <a:ext cx="10233800" cy="3265321"/>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At Ease</a:t>
            </a:r>
            <a:endParaRPr lang="en-US"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comfort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connection</a:t>
            </a:r>
            <a:endParaRPr lang="en-US" sz="3000" dirty="0">
              <a:latin typeface="Verdana" panose="020B0604030504040204" pitchFamily="34" charset="0"/>
              <a:ea typeface="Verdana" panose="020B0604030504040204" pitchFamily="34" charset="0"/>
            </a:endParaRP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praise</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prayer </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08446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Timothy’s Report</a:t>
            </a:r>
            <a:endParaRPr lang="en-US" sz="4800" i="1" dirty="0">
              <a:latin typeface="Verdana" panose="020B0604030504040204" pitchFamily="34" charset="0"/>
              <a:ea typeface="Verdana" panose="020B0604030504040204" pitchFamily="34" charset="0"/>
            </a:endParaRPr>
          </a:p>
        </p:txBody>
      </p:sp>
      <p:sp>
        <p:nvSpPr>
          <p:cNvPr id="3" name="Subtitle 2"/>
          <p:cNvSpPr>
            <a:spLocks noGrp="1"/>
          </p:cNvSpPr>
          <p:nvPr>
            <p:ph idx="1"/>
          </p:nvPr>
        </p:nvSpPr>
        <p:spPr>
          <a:xfrm>
            <a:off x="1120000" y="1463040"/>
            <a:ext cx="10233800" cy="4713923"/>
          </a:xfrm>
        </p:spPr>
        <p:txBody>
          <a:bodyPr>
            <a:noAutofit/>
          </a:bodyPr>
          <a:lstStyle/>
          <a:p>
            <a:pPr>
              <a:buFont typeface="Wingdings" panose="05000000000000000000" pitchFamily="2" charset="2"/>
              <a:buChar char="Ø"/>
            </a:pPr>
            <a:r>
              <a:rPr lang="en-US" sz="3600" dirty="0">
                <a:latin typeface="Verdana" panose="020B0604030504040204" pitchFamily="34" charset="0"/>
                <a:ea typeface="Verdana" panose="020B0604030504040204" pitchFamily="34" charset="0"/>
              </a:rPr>
              <a:t> Apostolic prayer</a:t>
            </a:r>
            <a:r>
              <a:rPr lang="en-US" sz="3200" dirty="0">
                <a:latin typeface="Verdana" panose="020B0604030504040204" pitchFamily="34" charset="0"/>
                <a:ea typeface="Verdana" panose="020B0604030504040204" pitchFamily="34" charset="0"/>
              </a:rPr>
              <a:t>					</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whom</a:t>
            </a:r>
          </a:p>
          <a:p>
            <a:pPr lvl="2">
              <a:buFont typeface="Wingdings" panose="05000000000000000000" pitchFamily="2" charset="2"/>
              <a:buChar char="Ø"/>
            </a:pPr>
            <a:r>
              <a:rPr lang="en-US" sz="2600" dirty="0">
                <a:latin typeface="Verdana" panose="020B0604030504040204" pitchFamily="34" charset="0"/>
                <a:ea typeface="Verdana" panose="020B0604030504040204" pitchFamily="34" charset="0"/>
              </a:rPr>
              <a:t> Father God</a:t>
            </a:r>
          </a:p>
          <a:p>
            <a:pPr lvl="2">
              <a:buFont typeface="Wingdings" panose="05000000000000000000" pitchFamily="2" charset="2"/>
              <a:buChar char="Ø"/>
            </a:pPr>
            <a:r>
              <a:rPr lang="en-US" sz="2600" dirty="0">
                <a:latin typeface="Verdana" panose="020B0604030504040204" pitchFamily="34" charset="0"/>
                <a:ea typeface="Verdana" panose="020B0604030504040204" pitchFamily="34" charset="0"/>
              </a:rPr>
              <a:t> Lord Jesus Christ</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what</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provision</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prosperity</a:t>
            </a:r>
          </a:p>
          <a:p>
            <a:pPr lvl="1">
              <a:buFont typeface="Wingdings" panose="05000000000000000000" pitchFamily="2" charset="2"/>
              <a:buChar char="Ø"/>
            </a:pPr>
            <a:r>
              <a:rPr lang="en-US" sz="3200" dirty="0">
                <a:latin typeface="Verdana" panose="020B0604030504040204" pitchFamily="34" charset="0"/>
                <a:ea typeface="Verdana" panose="020B0604030504040204" pitchFamily="34" charset="0"/>
              </a:rPr>
              <a:t> why</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increase in love			    I Corinthians 13</a:t>
            </a:r>
          </a:p>
          <a:p>
            <a:pPr lvl="2">
              <a:buFont typeface="Wingdings" panose="05000000000000000000" pitchFamily="2" charset="2"/>
              <a:buChar char="Ø"/>
            </a:pPr>
            <a:r>
              <a:rPr lang="en-US" sz="2800" dirty="0">
                <a:latin typeface="Verdana" panose="020B0604030504040204" pitchFamily="34" charset="0"/>
                <a:ea typeface="Verdana" panose="020B0604030504040204" pitchFamily="34" charset="0"/>
              </a:rPr>
              <a:t> established unblameable	      Ephesians 5:27</a:t>
            </a:r>
          </a:p>
          <a:p>
            <a:pPr marL="457200" lvl="1" indent="0">
              <a:buNone/>
            </a:pPr>
            <a:r>
              <a:rPr lang="en-US" sz="3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3157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1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1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1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1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1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1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1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1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1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Verdana" panose="020B0604030504040204" pitchFamily="34" charset="0"/>
                <a:ea typeface="Verdana" panose="020B0604030504040204" pitchFamily="34" charset="0"/>
              </a:rPr>
              <a:t>Cornerstone Bible Church</a:t>
            </a:r>
          </a:p>
        </p:txBody>
      </p:sp>
      <p:sp>
        <p:nvSpPr>
          <p:cNvPr id="3" name="Subtitle 2"/>
          <p:cNvSpPr>
            <a:spLocks noGrp="1"/>
          </p:cNvSpPr>
          <p:nvPr>
            <p:ph idx="1"/>
          </p:nvPr>
        </p:nvSpPr>
        <p:spPr>
          <a:xfrm>
            <a:off x="1120000" y="2911641"/>
            <a:ext cx="10233800" cy="3265321"/>
          </a:xfrm>
        </p:spPr>
        <p:txBody>
          <a:bodyPr>
            <a:noAutofit/>
          </a:bodyPr>
          <a:lstStyle/>
          <a:p>
            <a:pPr marL="0" lvl="0" indent="0" algn="ctr" defTabSz="685800">
              <a:spcBef>
                <a:spcPts val="750"/>
              </a:spcBef>
              <a:buNone/>
              <a:defRPr/>
            </a:pPr>
            <a:r>
              <a:rPr lang="en-US" sz="3600" i="1" dirty="0">
                <a:solidFill>
                  <a:schemeClr val="tx2"/>
                </a:solidFill>
                <a:latin typeface="Verdana" panose="020B0604030504040204" pitchFamily="34" charset="0"/>
                <a:ea typeface="Verdana" panose="020B0604030504040204" pitchFamily="34" charset="0"/>
                <a:cs typeface="Verdana" panose="020B0604030504040204" pitchFamily="34" charset="0"/>
              </a:rPr>
              <a:t>A Church desiring to help 	people find their purpose in life, expanding God’s kingdom 	through ministry.</a:t>
            </a:r>
          </a:p>
        </p:txBody>
      </p:sp>
    </p:spTree>
    <p:extLst>
      <p:ext uri="{BB962C8B-B14F-4D97-AF65-F5344CB8AC3E}">
        <p14:creationId xmlns:p14="http://schemas.microsoft.com/office/powerpoint/2010/main" val="344597027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8435</TotalTime>
  <Words>362</Words>
  <Application>Microsoft Macintosh PowerPoint</Application>
  <PresentationFormat>Widescreen</PresentationFormat>
  <Paragraphs>43</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Corbel</vt:lpstr>
      <vt:lpstr>Verdana</vt:lpstr>
      <vt:lpstr>Wingdings</vt:lpstr>
      <vt:lpstr>Depth</vt:lpstr>
      <vt:lpstr>Timothy’s Report</vt:lpstr>
      <vt:lpstr>I Thessalonians 3:6-13</vt:lpstr>
      <vt:lpstr>I Thessalonians 3:6-13</vt:lpstr>
      <vt:lpstr>I Thessalonians 3:6-13</vt:lpstr>
      <vt:lpstr>Timothy’s Report</vt:lpstr>
      <vt:lpstr>Timothy’s Report</vt:lpstr>
      <vt:lpstr>Timothy’s Report</vt:lpstr>
      <vt:lpstr>Timothy’s Report</vt:lpstr>
      <vt:lpstr>Cornerstone Bible Church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Thessalonica</dc:title>
  <dc:creator>Duane Acree</dc:creator>
  <cp:lastModifiedBy>Duane Acree</cp:lastModifiedBy>
  <cp:revision>74</cp:revision>
  <cp:lastPrinted>2020-08-14T23:57:22Z</cp:lastPrinted>
  <dcterms:created xsi:type="dcterms:W3CDTF">2020-08-14T22:39:30Z</dcterms:created>
  <dcterms:modified xsi:type="dcterms:W3CDTF">2020-09-27T00:52:12Z</dcterms:modified>
</cp:coreProperties>
</file>