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8"/>
  </p:handoutMasterIdLst>
  <p:sldIdLst>
    <p:sldId id="256" r:id="rId2"/>
    <p:sldId id="267" r:id="rId3"/>
    <p:sldId id="258" r:id="rId4"/>
    <p:sldId id="262" r:id="rId5"/>
    <p:sldId id="259" r:id="rId6"/>
    <p:sldId id="263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10/17/20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A Life Pleasing to God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10-18-2020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4:9-12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latin typeface="Verdana" panose="020B0604030504040204" pitchFamily="34" charset="0"/>
              </a:rPr>
              <a:t>9But as touching brotherly love ye need not that I write unto you: for ye yourselves are taught of God to love one another. 10And indeed ye do it toward all the brethren which are in all Macedonia: but we beseech you, brethren, that ye increase more and more;11 And that ye study to be quiet, and to do your own business, and to work with your own hands, as we commanded you;12That ye may walk honestly toward them that are without, and </a:t>
            </a:r>
            <a:r>
              <a:rPr lang="en-US" sz="3000" i="1" dirty="0">
                <a:latin typeface="Verdana" panose="020B0604030504040204" pitchFamily="34" charset="0"/>
              </a:rPr>
              <a:t>that</a:t>
            </a:r>
            <a:r>
              <a:rPr lang="en-US" sz="3000" dirty="0">
                <a:latin typeface="Verdana" panose="020B0604030504040204" pitchFamily="34" charset="0"/>
              </a:rPr>
              <a:t> ye may have lack of nothing.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A Life Pleasing to God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Brotherly LOVE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LOVEly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behaviors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A Life Pleasing to God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8029"/>
            <a:ext cx="10233800" cy="3568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Brotherly LOVE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abide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“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philadelphia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Psa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133:1;John 13:34;Rom 12:10;Eph 5:1-2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John 14:26;I Peter 4:8;I John 3:11,23,;4:21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abound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II Cor 8:1-2;Phi 1:9;Heb 13:1-3;James 2:14-16 		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A Life Pleasing to God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LOVEly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behaviors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study to be quiet				Rom 15:20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do your own business			Rom 12:4-8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work with your own hands		Eph 4:28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walk honestly				I Pet 2:12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lack nothing			</a:t>
            </a: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</a:rPr>
              <a:t>	      II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Thess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3:10			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8617</TotalTime>
  <Words>276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Corbel</vt:lpstr>
      <vt:lpstr>Verdana</vt:lpstr>
      <vt:lpstr>Wingdings</vt:lpstr>
      <vt:lpstr>Depth</vt:lpstr>
      <vt:lpstr>A Life Pleasing to God</vt:lpstr>
      <vt:lpstr>I Thessalonians 4:9-12</vt:lpstr>
      <vt:lpstr>A Life Pleasing to God</vt:lpstr>
      <vt:lpstr>A Life Pleasing to God</vt:lpstr>
      <vt:lpstr>A Life Pleasing to God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92</cp:revision>
  <cp:lastPrinted>2020-08-14T23:57:22Z</cp:lastPrinted>
  <dcterms:created xsi:type="dcterms:W3CDTF">2020-08-14T22:39:30Z</dcterms:created>
  <dcterms:modified xsi:type="dcterms:W3CDTF">2020-10-17T18:09:44Z</dcterms:modified>
</cp:coreProperties>
</file>