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0"/>
  </p:handoutMasterIdLst>
  <p:sldIdLst>
    <p:sldId id="256" r:id="rId2"/>
    <p:sldId id="267" r:id="rId3"/>
    <p:sldId id="268" r:id="rId4"/>
    <p:sldId id="258" r:id="rId5"/>
    <p:sldId id="262" r:id="rId6"/>
    <p:sldId id="259" r:id="rId7"/>
    <p:sldId id="260" r:id="rId8"/>
    <p:sldId id="263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40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9A74D0E-E108-4773-99B1-62DE5C42DD49}" type="datetimeFigureOut">
              <a:rPr lang="en-US" smtClean="0"/>
              <a:t>10/11/20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B9FF891-7F3B-4F71-85E2-6D11D5458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420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07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9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48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53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1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0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0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9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5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5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3421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65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73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58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47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10/11/20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7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CAC1E39-3CB2-4FFA-95E0-6128572CB6AE}" type="datetimeFigureOut">
              <a:rPr lang="en-US" smtClean="0"/>
              <a:t>10/11/20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393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48113"/>
            <a:ext cx="12192000" cy="1641490"/>
          </a:xfrm>
        </p:spPr>
        <p:txBody>
          <a:bodyPr/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Learning to Please God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8768" y="5242438"/>
            <a:ext cx="9144000" cy="754025"/>
          </a:xfrm>
        </p:spPr>
        <p:txBody>
          <a:bodyPr>
            <a:noAutofit/>
          </a:bodyPr>
          <a:lstStyle/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Pastor Duane </a:t>
            </a:r>
            <a:r>
              <a:rPr lang="en-US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Acree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10-11-2020</a:t>
            </a:r>
          </a:p>
        </p:txBody>
      </p:sp>
    </p:spTree>
    <p:extLst>
      <p:ext uri="{BB962C8B-B14F-4D97-AF65-F5344CB8AC3E}">
        <p14:creationId xmlns:p14="http://schemas.microsoft.com/office/powerpoint/2010/main" val="1951046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I Thessalonians 4:1-8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085474"/>
            <a:ext cx="10233800" cy="44837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1Furthermore then we beseech you, brethren, and exhort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by the Lord Jesus, that as ye have received of us how ye ought to walk and to please God,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ye would abound more and more.2For ye know what commandments we gave you by the Lord Jesus.3 For this is the will of God,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even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your sanctification, that ye should abstain from fornication:4That every one of you should know how to possess his vessel in sanctification and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honour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</a:p>
          <a:p>
            <a:pPr marL="0" indent="0">
              <a:buNone/>
            </a:pP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9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I Thessalonians 4:1-8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085474"/>
            <a:ext cx="10233800" cy="44837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5Not in the lust of concupiscence, even as the Gentiles which know not God:6That no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go beyond and defraud his brother in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any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matter: because that the Lord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the avenger of all such, as we also have forewarned you and testified.</a:t>
            </a:r>
          </a:p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7For God hath not called us unto uncleanness, but unto holiness.8He therefore that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despiseth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despiseth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not man, but God, who hath also given unto us his holy Spirit.</a:t>
            </a:r>
          </a:p>
          <a:p>
            <a:pPr marL="0" indent="0">
              <a:buNone/>
            </a:pP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155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48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Learning to Please God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Believer’s WALK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God’s WILL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Gentile’s WAY</a:t>
            </a:r>
          </a:p>
        </p:txBody>
      </p:sp>
    </p:spTree>
    <p:extLst>
      <p:ext uri="{BB962C8B-B14F-4D97-AF65-F5344CB8AC3E}">
        <p14:creationId xmlns:p14="http://schemas.microsoft.com/office/powerpoint/2010/main" val="429053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3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Learning to Please God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608029"/>
            <a:ext cx="10233800" cy="356893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Believer’s WALK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	communication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Rom. 6:4,8:4,13:13;II Cor. 5:7:Eph. 2:10, 4:1,5:2,15;Col. 4:5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commandments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Acts 15:29; Matthew 22:37-39		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1" indent="0">
              <a:buNone/>
            </a:pP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20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Learning to Please God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God’s WILL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sanctification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John 17:17; Ephesians 5:26 </a:t>
            </a:r>
            <a:endParaRPr lang="en-US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transformed, thankful, well doing, wise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abstinence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honour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446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1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Learning to Please God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085277"/>
            <a:ext cx="10233800" cy="409168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Gentile’s WAY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					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concupiscence            	   Colossians 3:5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oppression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uncleanness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rejection				    I Corinthians 2:10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31572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 marL="0" lvl="0" indent="0" algn="ctr" defTabSz="685800">
              <a:spcBef>
                <a:spcPts val="750"/>
              </a:spcBef>
              <a:buNone/>
              <a:defRPr/>
            </a:pPr>
            <a:r>
              <a:rPr lang="en-US" sz="36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	people find their purpose in life, expanding God’s kingdom 	through ministry.</a:t>
            </a:r>
          </a:p>
        </p:txBody>
      </p:sp>
    </p:spTree>
    <p:extLst>
      <p:ext uri="{BB962C8B-B14F-4D97-AF65-F5344CB8AC3E}">
        <p14:creationId xmlns:p14="http://schemas.microsoft.com/office/powerpoint/2010/main" val="3445970279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8531</TotalTime>
  <Words>331</Words>
  <Application>Microsoft Macintosh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Corbel</vt:lpstr>
      <vt:lpstr>Verdana</vt:lpstr>
      <vt:lpstr>Wingdings</vt:lpstr>
      <vt:lpstr>Depth</vt:lpstr>
      <vt:lpstr>Learning to Please God</vt:lpstr>
      <vt:lpstr>I Thessalonians 4:1-8</vt:lpstr>
      <vt:lpstr>I Thessalonians 4:1-8</vt:lpstr>
      <vt:lpstr>Learning to Please God</vt:lpstr>
      <vt:lpstr>Learning to Please God</vt:lpstr>
      <vt:lpstr>Learning to Please God</vt:lpstr>
      <vt:lpstr>Learning to Please God</vt:lpstr>
      <vt:lpstr>Cornerstone Bible Church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Thessalonica</dc:title>
  <dc:creator>Duane Acree</dc:creator>
  <cp:lastModifiedBy>Duane Acree</cp:lastModifiedBy>
  <cp:revision>82</cp:revision>
  <cp:lastPrinted>2020-08-14T23:57:22Z</cp:lastPrinted>
  <dcterms:created xsi:type="dcterms:W3CDTF">2020-08-14T22:39:30Z</dcterms:created>
  <dcterms:modified xsi:type="dcterms:W3CDTF">2020-10-11T12:01:23Z</dcterms:modified>
</cp:coreProperties>
</file>