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0"/>
  </p:handoutMasterIdLst>
  <p:sldIdLst>
    <p:sldId id="256" r:id="rId2"/>
    <p:sldId id="267" r:id="rId3"/>
    <p:sldId id="272" r:id="rId4"/>
    <p:sldId id="258" r:id="rId5"/>
    <p:sldId id="262" r:id="rId6"/>
    <p:sldId id="269" r:id="rId7"/>
    <p:sldId id="271" r:id="rId8"/>
    <p:sldId id="263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0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8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74D0E-E108-4773-99B1-62DE5C42DD49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9FF891-7F3B-4F71-85E2-6D11D5458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4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1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5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342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5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5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7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CAC1E39-3CB2-4FFA-95E0-6128572CB6AE}" type="datetimeFigureOut">
              <a:rPr lang="en-US" smtClean="0"/>
              <a:t>11/14/20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1380A7-458E-47B0-8F7E-F6B91081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93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8113"/>
            <a:ext cx="12192000" cy="1641490"/>
          </a:xfrm>
        </p:spPr>
        <p:txBody>
          <a:bodyPr/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Church Life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8768" y="5242438"/>
            <a:ext cx="9144000" cy="75402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Pastor Duane </a:t>
            </a:r>
            <a:r>
              <a:rPr lang="en-US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Acree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11-15-2020</a:t>
            </a:r>
          </a:p>
        </p:txBody>
      </p:sp>
    </p:spTree>
    <p:extLst>
      <p:ext uri="{BB962C8B-B14F-4D97-AF65-F5344CB8AC3E}">
        <p14:creationId xmlns:p14="http://schemas.microsoft.com/office/powerpoint/2010/main" val="195104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I Thessalonians 5:12-15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78369"/>
            <a:ext cx="10233800" cy="37908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12And we beseech you, brethren, to know them which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labour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you, and are over you in the Lord, and admonish you;13And to esteem them very highly in love for their work's sake.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be at peace among yourselves.</a:t>
            </a:r>
            <a:r>
              <a:rPr lang="en-US" sz="32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Now we exhort you, </a:t>
            </a:r>
            <a:br>
              <a:rPr lang="en-US" sz="3200" dirty="0"/>
            </a:b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9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I Thessalonians 5:12-15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778369"/>
            <a:ext cx="10233800" cy="37908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brethren, warn them that are unruly, comfort the feebleminded, support the weak, be patient toward all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men.15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See that none render evil for evil unto any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man;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but ever follow that which is good, both among yourselves, and to all </a:t>
            </a:r>
            <a:r>
              <a:rPr lang="en-US" sz="3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men.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br>
              <a:rPr lang="en-US" sz="3200" dirty="0"/>
            </a:b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050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48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Church Life</a:t>
            </a:r>
            <a:endParaRPr lang="en-US" sz="4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625969"/>
            <a:ext cx="10233800" cy="355099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Consider your leaders		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Care of your brethren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Concern for others</a:t>
            </a:r>
          </a:p>
          <a:p>
            <a:pPr marL="0" indent="0">
              <a:buNone/>
            </a:pPr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3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Church Life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414954"/>
            <a:ext cx="10233800" cy="376200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Consider your leaders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labour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among you			  Acts 20:35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over you in the Lord		Hebrews 13:7,17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admonish you				   Titus 2:15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esteem highly (works sake)  Matthew 10:40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be at peace 			      Romans 14:17-19	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2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3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Church Life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520462"/>
            <a:ext cx="10233800" cy="365650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Care of your brethren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disorderly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despondent				   Romans 15:1-3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dependent					   Acts 20:35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different	 			  		 Romans 2:4	 		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41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3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Church Life </a:t>
            </a:r>
            <a:endParaRPr lang="en-US" sz="4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590800"/>
            <a:ext cx="10233800" cy="35861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 Concern for others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vengeance prohibited	     Romans 12:17-21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benevolence prescribed	    I Peter 3:8-13</a:t>
            </a:r>
          </a:p>
          <a:p>
            <a:pPr marL="457200" lvl="1" indent="0">
              <a:buNone/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	  			 		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61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</a:rPr>
              <a:t>Cornerstone Bible Church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120000" y="2911641"/>
            <a:ext cx="10233800" cy="3265321"/>
          </a:xfrm>
        </p:spPr>
        <p:txBody>
          <a:bodyPr>
            <a:noAutofit/>
          </a:bodyPr>
          <a:lstStyle/>
          <a:p>
            <a:pPr marL="0" lvl="0" indent="0" algn="ctr" defTabSz="685800">
              <a:spcBef>
                <a:spcPts val="750"/>
              </a:spcBef>
              <a:buNone/>
              <a:defRPr/>
            </a:pPr>
            <a:r>
              <a:rPr lang="en-US" sz="3600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Church desiring to help 	people find their purpose in life, expanding God’s kingdom 	through ministry.</a:t>
            </a:r>
          </a:p>
        </p:txBody>
      </p:sp>
    </p:spTree>
    <p:extLst>
      <p:ext uri="{BB962C8B-B14F-4D97-AF65-F5344CB8AC3E}">
        <p14:creationId xmlns:p14="http://schemas.microsoft.com/office/powerpoint/2010/main" val="344597027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11283</TotalTime>
  <Words>300</Words>
  <Application>Microsoft Macintosh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Corbel</vt:lpstr>
      <vt:lpstr>Verdana</vt:lpstr>
      <vt:lpstr>Wingdings</vt:lpstr>
      <vt:lpstr>Depth</vt:lpstr>
      <vt:lpstr>Church Life</vt:lpstr>
      <vt:lpstr>I Thessalonians 5:12-15</vt:lpstr>
      <vt:lpstr>I Thessalonians 5:12-15</vt:lpstr>
      <vt:lpstr>Church Life</vt:lpstr>
      <vt:lpstr>Church Life</vt:lpstr>
      <vt:lpstr>Church Life</vt:lpstr>
      <vt:lpstr>Church Life </vt:lpstr>
      <vt:lpstr>Cornerstone Bible Church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Thessalonica</dc:title>
  <dc:creator>Duane Acree</dc:creator>
  <cp:lastModifiedBy>Duane Acree</cp:lastModifiedBy>
  <cp:revision>141</cp:revision>
  <cp:lastPrinted>2020-10-31T18:01:24Z</cp:lastPrinted>
  <dcterms:created xsi:type="dcterms:W3CDTF">2020-08-14T22:39:30Z</dcterms:created>
  <dcterms:modified xsi:type="dcterms:W3CDTF">2020-11-15T00:19:20Z</dcterms:modified>
</cp:coreProperties>
</file>