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0"/>
  </p:handoutMasterIdLst>
  <p:sldIdLst>
    <p:sldId id="256" r:id="rId2"/>
    <p:sldId id="267" r:id="rId3"/>
    <p:sldId id="272" r:id="rId4"/>
    <p:sldId id="258" r:id="rId5"/>
    <p:sldId id="262" r:id="rId6"/>
    <p:sldId id="273" r:id="rId7"/>
    <p:sldId id="269" r:id="rId8"/>
    <p:sldId id="263"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22" autoAdjust="0"/>
    <p:restoredTop sz="94660"/>
  </p:normalViewPr>
  <p:slideViewPr>
    <p:cSldViewPr snapToGrid="0">
      <p:cViewPr varScale="1">
        <p:scale>
          <a:sx n="77" d="100"/>
          <a:sy n="77" d="100"/>
        </p:scale>
        <p:origin x="216" y="1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11/20/20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rPr>
              <a:t>Final Words</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t>
            </a:r>
            <a:r>
              <a:rPr lang="en-US" sz="2800" dirty="0" err="1">
                <a:latin typeface="Verdana" panose="020B0604030504040204" pitchFamily="34" charset="0"/>
                <a:ea typeface="Verdana" panose="020B0604030504040204" pitchFamily="34" charset="0"/>
              </a:rPr>
              <a:t>Acree</a:t>
            </a:r>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11-22-2020</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5:16-28</a:t>
            </a:r>
          </a:p>
        </p:txBody>
      </p:sp>
      <p:sp>
        <p:nvSpPr>
          <p:cNvPr id="3" name="Subtitle 2"/>
          <p:cNvSpPr>
            <a:spLocks noGrp="1"/>
          </p:cNvSpPr>
          <p:nvPr>
            <p:ph idx="1"/>
          </p:nvPr>
        </p:nvSpPr>
        <p:spPr>
          <a:xfrm>
            <a:off x="1120000" y="2778369"/>
            <a:ext cx="10233800" cy="3790872"/>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16Rejoice evermore.17Pray without ceasing.18In every thing give thanks: for this is the will of God in Christ Jesus concerning you. 19 Quench not the Spirit.20Despise not prophesyings.21Prove all things; hold fast that which is good.22Abstain from all appearance of evil.23And the very God of peace sanctify you wholly;  </a:t>
            </a:r>
          </a:p>
        </p:txBody>
      </p:sp>
    </p:spTree>
    <p:extLst>
      <p:ext uri="{BB962C8B-B14F-4D97-AF65-F5344CB8AC3E}">
        <p14:creationId xmlns:p14="http://schemas.microsoft.com/office/powerpoint/2010/main" val="15980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5:16-28</a:t>
            </a:r>
          </a:p>
        </p:txBody>
      </p:sp>
      <p:sp>
        <p:nvSpPr>
          <p:cNvPr id="3" name="Subtitle 2"/>
          <p:cNvSpPr>
            <a:spLocks noGrp="1"/>
          </p:cNvSpPr>
          <p:nvPr>
            <p:ph idx="1"/>
          </p:nvPr>
        </p:nvSpPr>
        <p:spPr>
          <a:xfrm>
            <a:off x="1120000" y="2778369"/>
            <a:ext cx="10233800" cy="3790872"/>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and </a:t>
            </a:r>
            <a:r>
              <a:rPr lang="en-US" sz="3200" i="1" dirty="0">
                <a:latin typeface="Verdana" panose="020B0604030504040204" pitchFamily="34" charset="0"/>
                <a:ea typeface="Verdana" panose="020B0604030504040204" pitchFamily="34" charset="0"/>
                <a:cs typeface="Verdana" panose="020B0604030504040204" pitchFamily="34" charset="0"/>
              </a:rPr>
              <a:t>I pray God</a:t>
            </a:r>
            <a:r>
              <a:rPr lang="en-US" sz="3200" dirty="0">
                <a:latin typeface="Verdana" panose="020B0604030504040204" pitchFamily="34" charset="0"/>
                <a:ea typeface="Verdana" panose="020B0604030504040204" pitchFamily="34" charset="0"/>
                <a:cs typeface="Verdana" panose="020B0604030504040204" pitchFamily="34" charset="0"/>
              </a:rPr>
              <a:t> your whole spirit and soul and body be preserved blameless unto the coming of our Lord Jesus Christ.24Faithful </a:t>
            </a:r>
            <a:r>
              <a:rPr lang="en-US" sz="3200" i="1" dirty="0">
                <a:latin typeface="Verdana" panose="020B0604030504040204" pitchFamily="34" charset="0"/>
                <a:ea typeface="Verdana" panose="020B0604030504040204" pitchFamily="34" charset="0"/>
                <a:cs typeface="Verdana" panose="020B0604030504040204" pitchFamily="34" charset="0"/>
              </a:rPr>
              <a:t>is</a:t>
            </a:r>
            <a:r>
              <a:rPr lang="en-US" sz="3200" dirty="0">
                <a:latin typeface="Verdana" panose="020B0604030504040204" pitchFamily="34" charset="0"/>
                <a:ea typeface="Verdana" panose="020B0604030504040204" pitchFamily="34" charset="0"/>
                <a:cs typeface="Verdana" panose="020B0604030504040204" pitchFamily="34" charset="0"/>
              </a:rPr>
              <a:t> he that calleth you, who also will do </a:t>
            </a:r>
            <a:r>
              <a:rPr lang="en-US" sz="3200" i="1" dirty="0">
                <a:latin typeface="Verdana" panose="020B0604030504040204" pitchFamily="34" charset="0"/>
                <a:ea typeface="Verdana" panose="020B0604030504040204" pitchFamily="34" charset="0"/>
                <a:cs typeface="Verdana" panose="020B0604030504040204" pitchFamily="34" charset="0"/>
              </a:rPr>
              <a:t>it.25</a:t>
            </a:r>
            <a:r>
              <a:rPr lang="en-US" sz="3200" dirty="0">
                <a:latin typeface="Verdana" panose="020B0604030504040204" pitchFamily="34" charset="0"/>
                <a:ea typeface="Verdana" panose="020B0604030504040204" pitchFamily="34" charset="0"/>
                <a:cs typeface="Verdana" panose="020B0604030504040204" pitchFamily="34" charset="0"/>
              </a:rPr>
              <a:t>Brethren, pray for us.26Greet all the brethren with an holy kiss.27I charge you by the Lord that this epistle be read unto all the holy brethren.28The grace of our Lord Jesus Christ </a:t>
            </a:r>
            <a:r>
              <a:rPr lang="en-US" sz="3200" i="1" dirty="0">
                <a:latin typeface="Verdana" panose="020B0604030504040204" pitchFamily="34" charset="0"/>
                <a:ea typeface="Verdana" panose="020B0604030504040204" pitchFamily="34" charset="0"/>
                <a:cs typeface="Verdana" panose="020B0604030504040204" pitchFamily="34" charset="0"/>
              </a:rPr>
              <a:t>be</a:t>
            </a:r>
            <a:r>
              <a:rPr lang="en-US" sz="3200" dirty="0">
                <a:latin typeface="Verdana" panose="020B0604030504040204" pitchFamily="34" charset="0"/>
                <a:ea typeface="Verdana" panose="020B0604030504040204" pitchFamily="34" charset="0"/>
                <a:cs typeface="Verdana" panose="020B0604030504040204" pitchFamily="34" charset="0"/>
              </a:rPr>
              <a:t> with you. Amen</a:t>
            </a:r>
          </a:p>
        </p:txBody>
      </p:sp>
    </p:spTree>
    <p:extLst>
      <p:ext uri="{BB962C8B-B14F-4D97-AF65-F5344CB8AC3E}">
        <p14:creationId xmlns:p14="http://schemas.microsoft.com/office/powerpoint/2010/main" val="183686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Final Words</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idx="1"/>
          </p:nvPr>
        </p:nvSpPr>
        <p:spPr>
          <a:xfrm>
            <a:off x="1120000" y="2625969"/>
            <a:ext cx="10233800" cy="355099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Continuation			</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Conclusion</a:t>
            </a: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Final Words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414954"/>
            <a:ext cx="10233800" cy="3762009"/>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Continuation</a:t>
            </a:r>
            <a:r>
              <a:rPr lang="en-US" sz="3200" dirty="0">
                <a:latin typeface="Verdana" panose="020B0604030504040204" pitchFamily="34" charset="0"/>
                <a:ea typeface="Verdana" panose="020B0604030504040204" pitchFamily="34" charset="0"/>
              </a:rPr>
              <a:t>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rejoice					Matthew 5:11-12</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pray						Ephesians 6:18</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give thanks				Philippians 4:6</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quench not the Spirit		to extinguish</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grieve not the Holy Spirit	Ephesians 4:30</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resist the Holy Ghost		Acts 7:51			</a:t>
            </a:r>
          </a:p>
          <a:p>
            <a:pPr marL="457200" lvl="1" indent="0">
              <a:buNone/>
            </a:pP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Final Words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414954"/>
            <a:ext cx="10233800" cy="3762009"/>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Continuation</a:t>
            </a:r>
            <a:r>
              <a:rPr lang="en-US" sz="3200" dirty="0">
                <a:latin typeface="Verdana" panose="020B0604030504040204" pitchFamily="34" charset="0"/>
                <a:ea typeface="Verdana" panose="020B0604030504040204" pitchFamily="34" charset="0"/>
              </a:rPr>
              <a:t>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despise not			  Ephesians 2:20;3:5</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prove all things				  Acts 17:11</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hold fast					   Philippians 4:8</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abstain 	</a:t>
            </a:r>
            <a:r>
              <a:rPr lang="en-US" sz="2800" dirty="0">
                <a:latin typeface="Verdana" panose="020B0604030504040204" pitchFamily="34" charset="0"/>
                <a:ea typeface="Verdana" panose="020B0604030504040204" pitchFamily="34" charset="0"/>
              </a:rPr>
              <a:t>					4:3, 12</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3609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Final Words</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1698640"/>
            <a:ext cx="10233800" cy="447832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Conclusion</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intercessory prayer	   </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I Corinthians 14:33</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complete to the end</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Hebrews 4:12</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Romans 8:29-30</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supplication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greetings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final charge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1341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11442</TotalTime>
  <Words>345</Words>
  <Application>Microsoft Macintosh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Corbel</vt:lpstr>
      <vt:lpstr>Verdana</vt:lpstr>
      <vt:lpstr>Wingdings</vt:lpstr>
      <vt:lpstr>Depth</vt:lpstr>
      <vt:lpstr>Final Words</vt:lpstr>
      <vt:lpstr>I Thessalonians 5:16-28</vt:lpstr>
      <vt:lpstr>I Thessalonians 5:16-28</vt:lpstr>
      <vt:lpstr>Final Words</vt:lpstr>
      <vt:lpstr>Final Words</vt:lpstr>
      <vt:lpstr>Final Words</vt:lpstr>
      <vt:lpstr>Final Words</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150</cp:revision>
  <cp:lastPrinted>2020-11-21T02:44:22Z</cp:lastPrinted>
  <dcterms:created xsi:type="dcterms:W3CDTF">2020-08-14T22:39:30Z</dcterms:created>
  <dcterms:modified xsi:type="dcterms:W3CDTF">2020-11-21T02:45:50Z</dcterms:modified>
</cp:coreProperties>
</file>