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9"/>
  </p:handoutMasterIdLst>
  <p:sldIdLst>
    <p:sldId id="256" r:id="rId2"/>
    <p:sldId id="267" r:id="rId3"/>
    <p:sldId id="268" r:id="rId4"/>
    <p:sldId id="258" r:id="rId5"/>
    <p:sldId id="262" r:id="rId6"/>
    <p:sldId id="269" r:id="rId7"/>
    <p:sldId id="263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97" autoAdjust="0"/>
    <p:restoredTop sz="94660"/>
  </p:normalViewPr>
  <p:slideViewPr>
    <p:cSldViewPr snapToGrid="0">
      <p:cViewPr varScale="1">
        <p:scale>
          <a:sx n="84" d="100"/>
          <a:sy n="84" d="100"/>
        </p:scale>
        <p:origin x="208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Let’s Not Be Ignorant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10-25-2020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Let’s Not Be Ignorant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1927952"/>
            <a:ext cx="10233800" cy="46412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I Thessalonians 4:13 -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I would not have you to be ignorant, brethren,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Romans 1:13 -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 I would not have you ignorant, brethren, 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Corinthians 10:1 -  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Moreover, brethren, I would not that ye should be ignorant, 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Let’s Not Be Ignorant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1916935"/>
            <a:ext cx="10233800" cy="46523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Corinthians 12:1 -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 concerning spiritual 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gifts,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brethren, I would not have you ignorant.</a:t>
            </a:r>
          </a:p>
          <a:p>
            <a:pPr marL="0" indent="0">
              <a:buNone/>
            </a:pP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 Corinthians 1:8 -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we would not, brethren, have you ignorant of our trouble which came to us in Asia,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 Peter 3:8 -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But, beloved, be not ignorant of this one thing,</a:t>
            </a:r>
          </a:p>
        </p:txBody>
      </p:sp>
    </p:spTree>
    <p:extLst>
      <p:ext uri="{BB962C8B-B14F-4D97-AF65-F5344CB8AC3E}">
        <p14:creationId xmlns:p14="http://schemas.microsoft.com/office/powerpoint/2010/main" val="25807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Testament Ordinances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Baptism 	 		   	Matthew 28:19,20		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Lord’s Supper			Luke 22:19,20</a:t>
            </a:r>
          </a:p>
          <a:p>
            <a:pPr marL="0" indent="0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Baptism 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214390"/>
            <a:ext cx="10233800" cy="39625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Baptism X 7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Moses				  I Corinthians 10:1-4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death				  Matthew 20:20-23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John the Baptist		  Matthew 3:1-11a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Peter’s				  Acts 2:36-38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believers			  Acts 8:35-38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fire					  Matthew 3:11d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Holy Ghost			  I Corinthians 12:13			 		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</a:rPr>
              <a:t>A Picture is Worth….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214390"/>
            <a:ext cx="10233800" cy="39625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Baptism X 7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Israel				  		Christian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James &amp; John		  first and last to die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1</a:t>
            </a:r>
            <a:r>
              <a:rPr lang="en-US" sz="32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opportunity	    preparation for Messiah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2</a:t>
            </a:r>
            <a:r>
              <a:rPr lang="en-US" sz="32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nd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opportunity		to receive their king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water baptism 			Romans 6:1-6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unbelievers				Revelation 20:15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one true baptism		 	 Ephesians 4:1-5 		  			 		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41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8844</TotalTime>
  <Words>337</Words>
  <Application>Microsoft Macintosh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Corbel</vt:lpstr>
      <vt:lpstr>Verdana</vt:lpstr>
      <vt:lpstr>Wingdings</vt:lpstr>
      <vt:lpstr>Depth</vt:lpstr>
      <vt:lpstr>Let’s Not Be Ignorant</vt:lpstr>
      <vt:lpstr>Let’s Not Be Ignorant</vt:lpstr>
      <vt:lpstr>Let’s Not Be Ignorant</vt:lpstr>
      <vt:lpstr>New Testament Ordinances</vt:lpstr>
      <vt:lpstr>Baptism </vt:lpstr>
      <vt:lpstr>A Picture is Worth….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104</cp:revision>
  <cp:lastPrinted>2020-10-24T20:25:16Z</cp:lastPrinted>
  <dcterms:created xsi:type="dcterms:W3CDTF">2020-08-14T22:39:30Z</dcterms:created>
  <dcterms:modified xsi:type="dcterms:W3CDTF">2020-10-24T20:26:16Z</dcterms:modified>
</cp:coreProperties>
</file>