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1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FFEE4-C530-4053-BD0D-E4E9105E7B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5B41BF-0503-4BA9-8D02-6DE6D82290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ADCBAA-971D-4B7F-8579-CE7E0F93B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5BA14-72DA-49C6-87C8-A3BB338C760F}" type="datetimeFigureOut">
              <a:rPr lang="en-US" smtClean="0"/>
              <a:t>10/10/2020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C8A625-8CD8-4293-8A2C-7DA4FCC03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A28A2D-FE06-4C59-945A-018C15D0E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CE5A2-0EF3-4916-905B-D0C3BD4D4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704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B30FB-AE49-43CF-8A21-117FD7C22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79478-9D4B-46CB-A4CE-D1C88C9BB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A0130C-CDD8-4DD0-AEE6-4E0123751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5BA14-72DA-49C6-87C8-A3BB338C760F}" type="datetimeFigureOut">
              <a:rPr lang="en-US" smtClean="0"/>
              <a:t>10/10/2020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C4ECFD-F300-474F-A08B-784CE65AF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F2CF8-CEC8-421E-867C-AF50EE511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CE5A2-0EF3-4916-905B-D0C3BD4D4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750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DD7EF-AD58-4E63-933A-E9B52BB13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4A5870-14A5-439C-9F4A-7574E1886F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4DD1E3-80BA-4F6F-9077-5E8E7736A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5BA14-72DA-49C6-87C8-A3BB338C760F}" type="datetimeFigureOut">
              <a:rPr lang="en-US" smtClean="0"/>
              <a:t>10/10/2020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13725-B93F-4A53-9FB7-BD30C2360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14089-DE7E-4CDE-8E08-65C569DD5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CE5A2-0EF3-4916-905B-D0C3BD4D4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134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27239-21A8-4D5C-AC61-A8C4A9FD5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D71366-CA49-4D20-9D7B-4F2A230C5F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D9DF33-27A4-40B5-AD5C-1A06CAA0EC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7BFA44-5BA0-4EF1-9654-A9AA4A87F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5BA14-72DA-49C6-87C8-A3BB338C760F}" type="datetimeFigureOut">
              <a:rPr lang="en-US" smtClean="0"/>
              <a:t>10/10/2020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1EDDE7-4247-4C7C-AE98-369477FA0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D866C3-1357-4C64-B671-9958309B8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CE5A2-0EF3-4916-905B-D0C3BD4D4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837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E48F7-D9AE-4266-9748-415A81796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21AC50-B0DA-45D8-9BC6-3815AEDF1B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46EC84-6510-4260-9744-74C6DE38E8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B86EE6-C6A5-4DE6-B4AE-85AD055100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C50E6E-A6B0-4F59-AEE2-00864F78A5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4046B3-441A-4CA7-937B-6C1124A7B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5BA14-72DA-49C6-87C8-A3BB338C760F}" type="datetimeFigureOut">
              <a:rPr lang="en-US" smtClean="0"/>
              <a:t>10/10/2020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AFD2D5-3E0C-46F0-9474-953A38AAF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085D6F-1AFC-4955-812F-2872AC5AD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CE5A2-0EF3-4916-905B-D0C3BD4D4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155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8E3AC-5497-4C0F-9B96-F621B06C8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4F2FFF-F1BC-48E6-B50D-F2EC5AD77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5BA14-72DA-49C6-87C8-A3BB338C760F}" type="datetimeFigureOut">
              <a:rPr lang="en-US" smtClean="0"/>
              <a:t>10/10/2020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E70904-13F9-4319-AA39-6CE9C5AAA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7475FA-3054-4631-9D30-D0FE22D3B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CE5A2-0EF3-4916-905B-D0C3BD4D4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901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81417F-C6CA-400D-AB9D-268270D82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5BA14-72DA-49C6-87C8-A3BB338C760F}" type="datetimeFigureOut">
              <a:rPr lang="en-US" smtClean="0"/>
              <a:t>10/10/2020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B807C4-C001-4CA7-B4EC-6D78F8B89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48F879-4D27-4CF7-B1EB-48D2DFF93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CE5A2-0EF3-4916-905B-D0C3BD4D4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845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5A255-CEDC-4222-853C-DC9C9A0A4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71AF12-1A7A-4973-87DA-1B7BA91BA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74160A-CCAD-4575-BD5A-9309B509CC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C72764-85E4-45E4-9817-CB28653FC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5BA14-72DA-49C6-87C8-A3BB338C760F}" type="datetimeFigureOut">
              <a:rPr lang="en-US" smtClean="0"/>
              <a:t>10/10/2020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536ABE-3079-4E37-9621-8C8C57D62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56F625-E265-4F5E-B7CF-09D497D56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CE5A2-0EF3-4916-905B-D0C3BD4D4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30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0083A-02C7-410E-B0F0-DA27A33F4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674265-59C1-4592-8FD4-93AB17B5B2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EBFA65-330E-4AF9-96A8-5EEFDDB222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C1F1FD-939D-41A0-BB61-E9A58FEAE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5BA14-72DA-49C6-87C8-A3BB338C760F}" type="datetimeFigureOut">
              <a:rPr lang="en-US" smtClean="0"/>
              <a:t>10/10/2020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BAF71D-5C39-4386-8F60-419CADFCB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B048CC-0BC2-42D9-8396-DAB2092D9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CE5A2-0EF3-4916-905B-D0C3BD4D4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474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98CB6-BFEF-4D79-8578-99737BAF8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5AE267-6CE3-48B0-82D4-09EBE70AC7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EC48CA-C161-465A-ACCE-D7A73293F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5BA14-72DA-49C6-87C8-A3BB338C760F}" type="datetimeFigureOut">
              <a:rPr lang="en-US" smtClean="0"/>
              <a:t>10/10/2020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D7559E-CB61-4CD2-84EB-94BE0DDF3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4B0A13-BDA5-4CBF-BA2C-2BD72FBF4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CE5A2-0EF3-4916-905B-D0C3BD4D4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700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3509C7-A364-43EC-A1C7-CED0C77748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CB92AE-C6D7-453C-99AA-B625A51FD2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82695A-97BA-49D8-861E-62813F568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5BA14-72DA-49C6-87C8-A3BB338C760F}" type="datetimeFigureOut">
              <a:rPr lang="en-US" smtClean="0"/>
              <a:t>10/10/2020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D02D77-0D78-46A5-B4A1-12FAA5A3E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95DA6-3923-4775-8202-5B8753A55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CE5A2-0EF3-4916-905B-D0C3BD4D4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230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8D2B1D-23A7-4B70-8380-1045E701B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1EA7F2-958D-4F95-9382-5CF5F17568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F9C8DA-4DE1-4978-81AF-1B9232BD5C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5BA14-72DA-49C6-87C8-A3BB338C760F}" type="datetimeFigureOut">
              <a:rPr lang="en-US" smtClean="0"/>
              <a:t>10/10/2020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AF898F-B2EF-4B20-B593-AA0022488D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F47DA2-25DC-4F43-9C33-48F88DF007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8CE5A2-0EF3-4916-905B-D0C3BD4D4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312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6A00D-3AC5-4BD2-9314-9BF318F7EF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04002"/>
          </a:xfrm>
        </p:spPr>
        <p:txBody>
          <a:bodyPr>
            <a:normAutofit/>
          </a:bodyPr>
          <a:lstStyle/>
          <a:p>
            <a:r>
              <a:rPr lang="en-US" sz="5400" b="1" dirty="0"/>
              <a:t>Praise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B11363-775F-4E20-9966-EB295E5742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816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6A00D-3AC5-4BD2-9314-9BF318F7EF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33967"/>
            <a:ext cx="9144000" cy="1104002"/>
          </a:xfrm>
        </p:spPr>
        <p:txBody>
          <a:bodyPr>
            <a:normAutofit/>
          </a:bodyPr>
          <a:lstStyle/>
          <a:p>
            <a:r>
              <a:rPr lang="en-US" sz="5400" b="1" dirty="0"/>
              <a:t>Praise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B11363-775F-4E20-9966-EB295E5742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552369"/>
            <a:ext cx="9144000" cy="3093057"/>
          </a:xfrm>
        </p:spPr>
        <p:txBody>
          <a:bodyPr>
            <a:normAutofit/>
          </a:bodyPr>
          <a:lstStyle/>
          <a:p>
            <a:r>
              <a:rPr lang="en-US" sz="4000" dirty="0"/>
              <a:t>It’s a Commandment   </a:t>
            </a:r>
          </a:p>
          <a:p>
            <a:endParaRPr lang="en-US" sz="4000" dirty="0"/>
          </a:p>
          <a:p>
            <a:r>
              <a:rPr lang="en-US" sz="4000" dirty="0"/>
              <a:t>Psa. 22:23,  113:1,  150:6  Rom.15:11</a:t>
            </a:r>
          </a:p>
        </p:txBody>
      </p:sp>
    </p:spTree>
    <p:extLst>
      <p:ext uri="{BB962C8B-B14F-4D97-AF65-F5344CB8AC3E}">
        <p14:creationId xmlns:p14="http://schemas.microsoft.com/office/powerpoint/2010/main" val="3520633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6A00D-3AC5-4BD2-9314-9BF318F7EF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2682" y="305366"/>
            <a:ext cx="9144000" cy="760109"/>
          </a:xfrm>
        </p:spPr>
        <p:txBody>
          <a:bodyPr>
            <a:normAutofit/>
          </a:bodyPr>
          <a:lstStyle/>
          <a:p>
            <a:r>
              <a:rPr lang="en-US" sz="4800" b="1" dirty="0"/>
              <a:t>Praise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B11363-775F-4E20-9966-EB295E5742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9377" y="1065475"/>
            <a:ext cx="11314706" cy="5414079"/>
          </a:xfrm>
        </p:spPr>
        <p:txBody>
          <a:bodyPr>
            <a:normAutofit/>
          </a:bodyPr>
          <a:lstStyle/>
          <a:p>
            <a:pPr algn="l"/>
            <a:endParaRPr lang="en-US" dirty="0"/>
          </a:p>
          <a:p>
            <a:pPr algn="l"/>
            <a:r>
              <a:rPr lang="en-US" sz="3600" dirty="0"/>
              <a:t>1.  Proves Our Faith</a:t>
            </a:r>
          </a:p>
          <a:p>
            <a:pPr algn="l"/>
            <a:r>
              <a:rPr lang="en-US" dirty="0"/>
              <a:t>             </a:t>
            </a:r>
          </a:p>
          <a:p>
            <a:pPr algn="l"/>
            <a:r>
              <a:rPr lang="en-US" sz="3200" dirty="0"/>
              <a:t>             Heart                      Psa.  108:1,   111:1,  138:1    </a:t>
            </a:r>
          </a:p>
          <a:p>
            <a:pPr algn="l"/>
            <a:r>
              <a:rPr lang="en-US" dirty="0"/>
              <a:t>                                                       </a:t>
            </a:r>
          </a:p>
          <a:p>
            <a:pPr algn="l"/>
            <a:r>
              <a:rPr lang="en-US" sz="3200" dirty="0"/>
              <a:t>             Thankfulness         Isa. 25:1,  Dan. 2:23,   Heb. 13:15, </a:t>
            </a:r>
          </a:p>
          <a:p>
            <a:pPr algn="l"/>
            <a:r>
              <a:rPr lang="en-US" sz="3200" dirty="0"/>
              <a:t>                                                                                     1 Ch. 29:13</a:t>
            </a:r>
          </a:p>
          <a:p>
            <a:pPr algn="l"/>
            <a:r>
              <a:rPr lang="en-US" sz="3200" dirty="0"/>
              <a:t>             Testimony               Psa. 40:3,  57:9, 79:13,   Heb. 2:12,                    </a:t>
            </a:r>
          </a:p>
          <a:p>
            <a:pPr algn="l"/>
            <a:r>
              <a:rPr lang="en-US" sz="3200" dirty="0"/>
              <a:t>                                                                                      2 Ch. 31:2</a:t>
            </a:r>
          </a:p>
          <a:p>
            <a:pPr algn="l"/>
            <a:r>
              <a:rPr lang="en-US" dirty="0"/>
              <a:t>                 </a:t>
            </a:r>
            <a:r>
              <a:rPr lang="en-US" sz="3200" dirty="0"/>
              <a:t> Glorifies God         Psa. 69:30,   86:12,    Lu. 18:43</a:t>
            </a:r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671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6A00D-3AC5-4BD2-9314-9BF318F7EF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2682" y="305365"/>
            <a:ext cx="9144000" cy="871427"/>
          </a:xfrm>
        </p:spPr>
        <p:txBody>
          <a:bodyPr>
            <a:normAutofit/>
          </a:bodyPr>
          <a:lstStyle/>
          <a:p>
            <a:r>
              <a:rPr lang="en-US" sz="4800" b="1" dirty="0"/>
              <a:t>Praise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B11363-775F-4E20-9966-EB295E5742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4793" y="2171467"/>
            <a:ext cx="11362414" cy="4381168"/>
          </a:xfrm>
        </p:spPr>
        <p:txBody>
          <a:bodyPr>
            <a:normAutofit/>
          </a:bodyPr>
          <a:lstStyle/>
          <a:p>
            <a:pPr marL="742950" indent="-742950" algn="l">
              <a:buAutoNum type="arabicPeriod" startAt="2"/>
            </a:pPr>
            <a:r>
              <a:rPr lang="en-US" sz="3600" dirty="0"/>
              <a:t>Protects our feelings        </a:t>
            </a:r>
          </a:p>
          <a:p>
            <a:pPr algn="l"/>
            <a:r>
              <a:rPr lang="en-US" sz="3600" dirty="0"/>
              <a:t>                   Psa. 43:5,    63:5,   Isa. 61:3</a:t>
            </a:r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054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6A00D-3AC5-4BD2-9314-9BF318F7EF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2682" y="305366"/>
            <a:ext cx="9144000" cy="982745"/>
          </a:xfrm>
        </p:spPr>
        <p:txBody>
          <a:bodyPr>
            <a:normAutofit/>
          </a:bodyPr>
          <a:lstStyle/>
          <a:p>
            <a:r>
              <a:rPr lang="en-US" sz="4800" b="1" dirty="0"/>
              <a:t>Praise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B11363-775F-4E20-9966-EB295E5742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6591" y="1757239"/>
            <a:ext cx="11100021" cy="4381168"/>
          </a:xfrm>
        </p:spPr>
        <p:txBody>
          <a:bodyPr>
            <a:normAutofit/>
          </a:bodyPr>
          <a:lstStyle/>
          <a:p>
            <a:pPr algn="l"/>
            <a:endParaRPr lang="en-US" dirty="0"/>
          </a:p>
          <a:p>
            <a:pPr marL="742950" indent="-742950" algn="l">
              <a:buAutoNum type="arabicPeriod" startAt="3"/>
            </a:pPr>
            <a:r>
              <a:rPr lang="en-US" sz="3600" dirty="0"/>
              <a:t>Prepares Us For the Future      </a:t>
            </a:r>
          </a:p>
          <a:p>
            <a:pPr algn="l"/>
            <a:r>
              <a:rPr lang="en-US" sz="3600" dirty="0"/>
              <a:t>                    Psa. 145:2,    Rev. 19:1-6</a:t>
            </a:r>
          </a:p>
          <a:p>
            <a:pPr algn="l"/>
            <a:endParaRPr lang="en-US" dirty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017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6A00D-3AC5-4BD2-9314-9BF318F7EF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0101"/>
            <a:ext cx="9144000" cy="914401"/>
          </a:xfrm>
        </p:spPr>
        <p:txBody>
          <a:bodyPr>
            <a:normAutofit/>
          </a:bodyPr>
          <a:lstStyle/>
          <a:p>
            <a:r>
              <a:rPr lang="en-US" sz="4800" b="1" dirty="0"/>
              <a:t>Praise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B11363-775F-4E20-9966-EB295E5742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4543" y="1820849"/>
            <a:ext cx="11044361" cy="4309607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4000" dirty="0"/>
              <a:t>Method</a:t>
            </a:r>
          </a:p>
          <a:p>
            <a:pPr algn="l"/>
            <a:endParaRPr lang="en-US" sz="3200" dirty="0"/>
          </a:p>
          <a:p>
            <a:pPr algn="l"/>
            <a:r>
              <a:rPr lang="en-US" sz="3200" dirty="0"/>
              <a:t>     1.  Tell                     Isa. 12:4,  25:1,  42:12 </a:t>
            </a:r>
          </a:p>
          <a:p>
            <a:pPr algn="l"/>
            <a:r>
              <a:rPr lang="en-US" sz="3200" dirty="0"/>
              <a:t>     2.  Sing                    Psa. 7:17,   2 Ch. 20:19</a:t>
            </a:r>
          </a:p>
          <a:p>
            <a:pPr algn="l"/>
            <a:r>
              <a:rPr lang="en-US" sz="3200" dirty="0"/>
              <a:t>               Corporate     Psa. 22:22, 35:18 </a:t>
            </a:r>
          </a:p>
          <a:p>
            <a:pPr algn="l"/>
            <a:r>
              <a:rPr lang="en-US" sz="3200" dirty="0"/>
              <a:t>     3.  Instruments      1 Ch. 23:5,   Ez. 3:10,  Psa. 33:2,  43:4, </a:t>
            </a:r>
          </a:p>
          <a:p>
            <a:pPr algn="l"/>
            <a:r>
              <a:rPr lang="en-US" sz="3200" dirty="0"/>
              <a:t>                                                                              150:3-5</a:t>
            </a:r>
          </a:p>
          <a:p>
            <a:pPr algn="l"/>
            <a:r>
              <a:rPr lang="en-US" sz="3200" dirty="0"/>
              <a:t>     4.  Style                    Eph. 5:18-19,  Col. 3:16</a:t>
            </a:r>
          </a:p>
          <a:p>
            <a:pPr algn="l"/>
            <a:endParaRPr lang="en-US" sz="3200" dirty="0"/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7358346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1267</TotalTime>
  <Words>174</Words>
  <Application>Microsoft Office PowerPoint</Application>
  <PresentationFormat>Widescreen</PresentationFormat>
  <Paragraphs>34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Praise</vt:lpstr>
      <vt:lpstr>Praise</vt:lpstr>
      <vt:lpstr>Praise</vt:lpstr>
      <vt:lpstr>Praise</vt:lpstr>
      <vt:lpstr>Praise</vt:lpstr>
      <vt:lpstr>Praise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Praise</dc:title>
  <dc:creator>Brandon S</dc:creator>
  <cp:lastModifiedBy>Brandon S</cp:lastModifiedBy>
  <cp:revision>11</cp:revision>
  <dcterms:created xsi:type="dcterms:W3CDTF">2020-10-10T15:50:30Z</dcterms:created>
  <dcterms:modified xsi:type="dcterms:W3CDTF">2020-10-11T12:57:47Z</dcterms:modified>
</cp:coreProperties>
</file>