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13"/>
  </p:handoutMasterIdLst>
  <p:sldIdLst>
    <p:sldId id="256" r:id="rId2"/>
    <p:sldId id="267" r:id="rId3"/>
    <p:sldId id="270" r:id="rId4"/>
    <p:sldId id="258" r:id="rId5"/>
    <p:sldId id="262" r:id="rId6"/>
    <p:sldId id="269" r:id="rId7"/>
    <p:sldId id="271" r:id="rId8"/>
    <p:sldId id="272" r:id="rId9"/>
    <p:sldId id="274" r:id="rId10"/>
    <p:sldId id="273" r:id="rId11"/>
    <p:sldId id="263"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06" autoAdjust="0"/>
    <p:restoredTop sz="94660"/>
  </p:normalViewPr>
  <p:slideViewPr>
    <p:cSldViewPr snapToGrid="0">
      <p:cViewPr varScale="1">
        <p:scale>
          <a:sx n="109" d="100"/>
          <a:sy n="109" d="100"/>
        </p:scale>
        <p:origin x="184" y="5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9A74D0E-E108-4773-99B1-62DE5C42DD49}" type="datetimeFigureOut">
              <a:rPr lang="en-US" smtClean="0"/>
              <a:t>10/31/20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9FF891-7F3B-4F71-85E2-6D11D54581FE}" type="slidenum">
              <a:rPr lang="en-US" smtClean="0"/>
              <a:t>‹#›</a:t>
            </a:fld>
            <a:endParaRPr lang="en-US"/>
          </a:p>
        </p:txBody>
      </p:sp>
    </p:spTree>
    <p:extLst>
      <p:ext uri="{BB962C8B-B14F-4D97-AF65-F5344CB8AC3E}">
        <p14:creationId xmlns:p14="http://schemas.microsoft.com/office/powerpoint/2010/main" val="9050420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10/31/20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2407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10/31/20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0179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10/31/20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36394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AC1E39-3CB2-4FFA-95E0-6128572CB6AE}" type="datetimeFigureOut">
              <a:rPr lang="en-US" smtClean="0"/>
              <a:t>10/31/20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19465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10/31/20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8139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AC1E39-3CB2-4FFA-95E0-6128572CB6AE}" type="datetimeFigureOut">
              <a:rPr lang="en-US" smtClean="0"/>
              <a:t>10/31/20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8428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C1E39-3CB2-4FFA-95E0-6128572CB6AE}" type="datetimeFigureOut">
              <a:rPr lang="en-US" smtClean="0"/>
              <a:t>10/31/20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8430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10/31/20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5839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10/31/20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80959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10/31/20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3255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10/31/20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5195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10/31/20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2342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10/31/20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02065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10/31/20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04487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10/31/20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182758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10/31/20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083247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10/31/20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44637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CAC1E39-3CB2-4FFA-95E0-6128572CB6AE}" type="datetimeFigureOut">
              <a:rPr lang="en-US" smtClean="0"/>
              <a:t>10/31/20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1380A7-458E-47B0-8F7E-F6B91081F4D6}" type="slidenum">
              <a:rPr lang="en-US" smtClean="0"/>
              <a:t>‹#›</a:t>
            </a:fld>
            <a:endParaRPr lang="en-US"/>
          </a:p>
        </p:txBody>
      </p:sp>
    </p:spTree>
    <p:extLst>
      <p:ext uri="{BB962C8B-B14F-4D97-AF65-F5344CB8AC3E}">
        <p14:creationId xmlns:p14="http://schemas.microsoft.com/office/powerpoint/2010/main" val="285173939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48113"/>
            <a:ext cx="12192000" cy="1641490"/>
          </a:xfrm>
        </p:spPr>
        <p:txBody>
          <a:bodyPr/>
          <a:lstStyle/>
          <a:p>
            <a:pPr algn="ctr"/>
            <a:r>
              <a:rPr lang="en-US" sz="4800" dirty="0">
                <a:latin typeface="Verdana" panose="020B0604030504040204" pitchFamily="34" charset="0"/>
                <a:ea typeface="Verdana" panose="020B0604030504040204" pitchFamily="34" charset="0"/>
              </a:rPr>
              <a:t>Rise Up</a:t>
            </a:r>
            <a:endParaRPr lang="en-US" sz="4000" dirty="0">
              <a:latin typeface="Verdana" panose="020B0604030504040204" pitchFamily="34" charset="0"/>
              <a:ea typeface="Verdana" panose="020B0604030504040204" pitchFamily="34" charset="0"/>
            </a:endParaRPr>
          </a:p>
        </p:txBody>
      </p:sp>
      <p:sp>
        <p:nvSpPr>
          <p:cNvPr id="3" name="Subtitle 2"/>
          <p:cNvSpPr>
            <a:spLocks noGrp="1"/>
          </p:cNvSpPr>
          <p:nvPr>
            <p:ph type="subTitle" idx="1"/>
          </p:nvPr>
        </p:nvSpPr>
        <p:spPr>
          <a:xfrm>
            <a:off x="2578768" y="5242438"/>
            <a:ext cx="9144000" cy="754025"/>
          </a:xfrm>
        </p:spPr>
        <p:txBody>
          <a:bodyPr>
            <a:noAutofit/>
          </a:bodyPr>
          <a:lstStyle/>
          <a:p>
            <a:r>
              <a:rPr lang="en-US" sz="2800" dirty="0">
                <a:latin typeface="Verdana" panose="020B0604030504040204" pitchFamily="34" charset="0"/>
                <a:ea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rPr>
              <a:t>Pastor Duane </a:t>
            </a:r>
            <a:r>
              <a:rPr lang="en-US" sz="2800" dirty="0" err="1">
                <a:latin typeface="Verdana" panose="020B0604030504040204" pitchFamily="34" charset="0"/>
                <a:ea typeface="Verdana" panose="020B0604030504040204" pitchFamily="34" charset="0"/>
              </a:rPr>
              <a:t>Acree</a:t>
            </a:r>
            <a:endParaRPr lang="en-US" sz="2800" dirty="0">
              <a:latin typeface="Verdana" panose="020B0604030504040204" pitchFamily="34" charset="0"/>
              <a:ea typeface="Verdana" panose="020B0604030504040204" pitchFamily="34" charset="0"/>
            </a:endParaRPr>
          </a:p>
          <a:p>
            <a:r>
              <a:rPr lang="en-US" sz="2800" dirty="0">
                <a:latin typeface="Verdana" panose="020B0604030504040204" pitchFamily="34" charset="0"/>
                <a:ea typeface="Verdana" panose="020B0604030504040204" pitchFamily="34" charset="0"/>
              </a:rPr>
              <a:t>11-1-2020</a:t>
            </a:r>
          </a:p>
        </p:txBody>
      </p:sp>
    </p:spTree>
    <p:extLst>
      <p:ext uri="{BB962C8B-B14F-4D97-AF65-F5344CB8AC3E}">
        <p14:creationId xmlns:p14="http://schemas.microsoft.com/office/powerpoint/2010/main" val="195104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Rise Up</a:t>
            </a:r>
          </a:p>
        </p:txBody>
      </p:sp>
      <p:sp>
        <p:nvSpPr>
          <p:cNvPr id="3" name="Subtitle 2"/>
          <p:cNvSpPr>
            <a:spLocks noGrp="1"/>
          </p:cNvSpPr>
          <p:nvPr>
            <p:ph idx="1"/>
          </p:nvPr>
        </p:nvSpPr>
        <p:spPr>
          <a:xfrm>
            <a:off x="1120000" y="1927952"/>
            <a:ext cx="10233800" cy="4641289"/>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13.But I would not have you to be ignorant, brethren, concerning them which are asleep, that ye sorrow not, even as others which have no hope.14.For if we believe that Jesus died and rose again, even so them also which sleep in Jesus will God bring with him.15.For this we say unto you by the word of the Lord, that we which are alive </a:t>
            </a:r>
            <a:r>
              <a:rPr lang="en-US" sz="3200" i="1" dirty="0">
                <a:latin typeface="Verdana" panose="020B0604030504040204" pitchFamily="34" charset="0"/>
                <a:ea typeface="Verdana" panose="020B0604030504040204" pitchFamily="34" charset="0"/>
                <a:cs typeface="Verdana" panose="020B0604030504040204" pitchFamily="34" charset="0"/>
              </a:rPr>
              <a:t>and</a:t>
            </a:r>
            <a:r>
              <a:rPr lang="en-US" sz="3200" dirty="0">
                <a:latin typeface="Verdana" panose="020B0604030504040204" pitchFamily="34" charset="0"/>
                <a:ea typeface="Verdana" panose="020B0604030504040204" pitchFamily="34" charset="0"/>
                <a:cs typeface="Verdana" panose="020B0604030504040204" pitchFamily="34" charset="0"/>
              </a:rPr>
              <a:t> remain unto the coming of the Lord shall not prevent them which are asleep. </a:t>
            </a:r>
          </a:p>
          <a:p>
            <a:pPr marL="0" indent="0">
              <a:buNone/>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9809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Rise Up</a:t>
            </a:r>
          </a:p>
        </p:txBody>
      </p:sp>
      <p:sp>
        <p:nvSpPr>
          <p:cNvPr id="3" name="Subtitle 2"/>
          <p:cNvSpPr>
            <a:spLocks noGrp="1"/>
          </p:cNvSpPr>
          <p:nvPr>
            <p:ph idx="1"/>
          </p:nvPr>
        </p:nvSpPr>
        <p:spPr>
          <a:xfrm>
            <a:off x="1120000" y="1927952"/>
            <a:ext cx="10233800" cy="4641289"/>
          </a:xfrm>
        </p:spPr>
        <p:txBody>
          <a:bodyPr>
            <a:no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16.For the Lord himself shall descend from heaven with a shout, with the voice of the archangel, and with the trump of God: and the dead in Christ shall rise first:17.Then we which are alive </a:t>
            </a:r>
            <a:r>
              <a:rPr lang="en-US" sz="3200" i="1" dirty="0">
                <a:latin typeface="Verdana" panose="020B0604030504040204" pitchFamily="34" charset="0"/>
                <a:ea typeface="Verdana" panose="020B0604030504040204" pitchFamily="34" charset="0"/>
                <a:cs typeface="Verdana" panose="020B0604030504040204" pitchFamily="34" charset="0"/>
              </a:rPr>
              <a:t>and</a:t>
            </a:r>
            <a:r>
              <a:rPr lang="en-US" sz="3200" dirty="0">
                <a:latin typeface="Verdana" panose="020B0604030504040204" pitchFamily="34" charset="0"/>
                <a:ea typeface="Verdana" panose="020B0604030504040204" pitchFamily="34" charset="0"/>
                <a:cs typeface="Verdana" panose="020B0604030504040204" pitchFamily="34" charset="0"/>
              </a:rPr>
              <a:t> remain shall be caught up together with them in the clouds, to meet the Lord in the air: and so shall we ever be with the Lord.18.Wherefore comfort one another with these words.</a:t>
            </a:r>
          </a:p>
          <a:p>
            <a:pPr marL="0" indent="0">
              <a:buNone/>
            </a:pPr>
            <a:endParaRPr lang="en-US" sz="32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26075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4881"/>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Rise Up</a:t>
            </a:r>
            <a:endParaRPr lang="en-US" sz="4800" dirty="0">
              <a:latin typeface="Verdana" panose="020B0604030504040204" pitchFamily="34" charset="0"/>
              <a:ea typeface="Verdana" panose="020B0604030504040204" pitchFamily="34" charset="0"/>
              <a:cs typeface="Verdana" panose="020B0604030504040204" pitchFamily="34" charset="0"/>
            </a:endParaRPr>
          </a:p>
        </p:txBody>
      </p:sp>
      <p:sp>
        <p:nvSpPr>
          <p:cNvPr id="3" name="Subtitle 2"/>
          <p:cNvSpPr>
            <a:spLocks noGrp="1"/>
          </p:cNvSpPr>
          <p:nvPr>
            <p:ph idx="1"/>
          </p:nvPr>
        </p:nvSpPr>
        <p:spPr>
          <a:xfrm>
            <a:off x="1120000" y="2450123"/>
            <a:ext cx="10233800" cy="3726839"/>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Concern			</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Consideration</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Coming</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Call</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Caught up</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Comfort</a:t>
            </a:r>
          </a:p>
          <a:p>
            <a:pPr marL="0" indent="0">
              <a:buNone/>
            </a:pPr>
            <a:endParaRPr lang="en-US" sz="3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9053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1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1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1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1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1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1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Rise Up</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214390"/>
            <a:ext cx="10233800" cy="3962573"/>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Concern</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those asleep</a:t>
            </a:r>
            <a:endParaRPr lang="en-US" sz="2800"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those who sorrow</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those without hope			 		</a:t>
            </a:r>
            <a:r>
              <a:rPr lang="en-US" sz="2800" dirty="0">
                <a:latin typeface="Verdana" panose="020B0604030504040204" pitchFamily="34" charset="0"/>
                <a:ea typeface="Verdana" panose="020B0604030504040204" pitchFamily="34" charset="0"/>
              </a:rPr>
              <a:t>			</a:t>
            </a:r>
            <a:endParaRPr lang="en-US" sz="32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1720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Rise Up</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214390"/>
            <a:ext cx="10233800" cy="3962573"/>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Consideration</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if – since				       Acts 26:26</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the gospel			I Corinthians 15:1-4</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them in Jesus		I Thessalonians 3:13</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those in him			  Philippians 3:20-21    	 			  			 		</a:t>
            </a:r>
            <a:r>
              <a:rPr lang="en-US" sz="2800" dirty="0">
                <a:latin typeface="Verdana" panose="020B0604030504040204" pitchFamily="34" charset="0"/>
                <a:ea typeface="Verdana" panose="020B0604030504040204" pitchFamily="34" charset="0"/>
              </a:rPr>
              <a:t>			</a:t>
            </a:r>
            <a:endParaRPr lang="en-US" sz="32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1341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Rise Up</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214390"/>
            <a:ext cx="10233800" cy="3962573"/>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Coming</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the word of the Lord			     Titus 1:2</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those alive			   I Corinthians 15:51</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prevent = precede		  			 		</a:t>
            </a:r>
            <a:r>
              <a:rPr lang="en-US" sz="2800" dirty="0">
                <a:latin typeface="Verdana" panose="020B0604030504040204" pitchFamily="34" charset="0"/>
                <a:ea typeface="Verdana" panose="020B0604030504040204" pitchFamily="34" charset="0"/>
              </a:rPr>
              <a:t>			</a:t>
            </a:r>
            <a:endParaRPr lang="en-US" sz="32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3361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Rise Up</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sz="half" idx="1"/>
          </p:nvPr>
        </p:nvSpPr>
        <p:spPr>
          <a:xfrm>
            <a:off x="996462" y="1825625"/>
            <a:ext cx="5323376" cy="4351338"/>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Call</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shout</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John 11:43</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Matthew 27:50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voice</a:t>
            </a:r>
          </a:p>
          <a:p>
            <a:pPr lvl="2">
              <a:buFont typeface="Wingdings" panose="05000000000000000000" pitchFamily="2" charset="2"/>
              <a:buChar char="Ø"/>
            </a:pPr>
            <a:r>
              <a:rPr lang="en-US" sz="2400" dirty="0">
                <a:latin typeface="Verdana" panose="020B0604030504040204" pitchFamily="34" charset="0"/>
                <a:ea typeface="Verdana" panose="020B0604030504040204" pitchFamily="34" charset="0"/>
              </a:rPr>
              <a:t> Jude 9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trump</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Revelation 1:10		</a:t>
            </a:r>
          </a:p>
          <a:p>
            <a:pPr marL="457200" lvl="1" indent="0">
              <a:buNone/>
            </a:pPr>
            <a:r>
              <a:rPr lang="en-US" sz="3200" dirty="0">
                <a:latin typeface="Verdana" panose="020B0604030504040204" pitchFamily="34" charset="0"/>
                <a:ea typeface="Verdana" panose="020B0604030504040204" pitchFamily="34" charset="0"/>
              </a:rPr>
              <a:t>		  			 		</a:t>
            </a:r>
            <a:r>
              <a:rPr lang="en-US" sz="2800" dirty="0">
                <a:latin typeface="Verdana" panose="020B0604030504040204" pitchFamily="34" charset="0"/>
                <a:ea typeface="Verdana" panose="020B0604030504040204" pitchFamily="34" charset="0"/>
              </a:rPr>
              <a:t>			</a:t>
            </a:r>
            <a:endParaRPr lang="en-US" sz="32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pic>
        <p:nvPicPr>
          <p:cNvPr id="6" name="Content Placeholder 5">
            <a:extLst>
              <a:ext uri="{FF2B5EF4-FFF2-40B4-BE49-F238E27FC236}">
                <a16:creationId xmlns:a16="http://schemas.microsoft.com/office/drawing/2014/main" id="{65D59BE8-A173-1B4A-AEB6-E5459D4D058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5400000">
            <a:off x="6319838" y="2113558"/>
            <a:ext cx="5033962" cy="3775471"/>
          </a:xfrm>
        </p:spPr>
      </p:pic>
    </p:spTree>
    <p:extLst>
      <p:ext uri="{BB962C8B-B14F-4D97-AF65-F5344CB8AC3E}">
        <p14:creationId xmlns:p14="http://schemas.microsoft.com/office/powerpoint/2010/main" val="304608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Rise Up</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sz="half" idx="1"/>
          </p:nvPr>
        </p:nvSpPr>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Caught up</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Phillip</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Paul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Lord Jesus	  </a:t>
            </a:r>
          </a:p>
          <a:p>
            <a:pPr marL="457200" lvl="1" indent="0">
              <a:buNone/>
            </a:pPr>
            <a:r>
              <a:rPr lang="en-US" sz="3200" dirty="0">
                <a:latin typeface="Verdana" panose="020B0604030504040204" pitchFamily="34" charset="0"/>
                <a:ea typeface="Verdana" panose="020B0604030504040204" pitchFamily="34" charset="0"/>
              </a:rPr>
              <a:t>		  			 		</a:t>
            </a:r>
            <a:r>
              <a:rPr lang="en-US" sz="2800" dirty="0">
                <a:latin typeface="Verdana" panose="020B0604030504040204" pitchFamily="34" charset="0"/>
                <a:ea typeface="Verdana" panose="020B0604030504040204" pitchFamily="34" charset="0"/>
              </a:rPr>
              <a:t>			</a:t>
            </a:r>
            <a:endParaRPr lang="en-US" sz="32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pic>
        <p:nvPicPr>
          <p:cNvPr id="6" name="Content Placeholder 5">
            <a:extLst>
              <a:ext uri="{FF2B5EF4-FFF2-40B4-BE49-F238E27FC236}">
                <a16:creationId xmlns:a16="http://schemas.microsoft.com/office/drawing/2014/main" id="{3761EB60-0EAA-EF46-B514-1B19420EAB8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98123" y="1690688"/>
            <a:ext cx="6110634" cy="4582975"/>
          </a:xfrm>
        </p:spPr>
      </p:pic>
    </p:spTree>
    <p:extLst>
      <p:ext uri="{BB962C8B-B14F-4D97-AF65-F5344CB8AC3E}">
        <p14:creationId xmlns:p14="http://schemas.microsoft.com/office/powerpoint/2010/main" val="367636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Rise Up</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214390"/>
            <a:ext cx="10233800" cy="3962573"/>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Comfort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Psalm 16:11</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John 14:1-3</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Hebrews 10:24-25		  			 		</a:t>
            </a:r>
            <a:r>
              <a:rPr lang="en-US" sz="2800" dirty="0">
                <a:latin typeface="Verdana" panose="020B0604030504040204" pitchFamily="34" charset="0"/>
                <a:ea typeface="Verdana" panose="020B0604030504040204" pitchFamily="34" charset="0"/>
              </a:rPr>
              <a:t>			</a:t>
            </a:r>
            <a:endParaRPr lang="en-US" sz="3200" dirty="0">
              <a:latin typeface="Verdana" panose="020B0604030504040204" pitchFamily="34" charset="0"/>
              <a:ea typeface="Verdana" panose="020B0604030504040204" pitchFamily="34" charset="0"/>
            </a:endParaRPr>
          </a:p>
          <a:p>
            <a:pPr marL="457200" lvl="1" indent="0">
              <a:buNone/>
            </a:pP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27756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Cornerstone Bible Church</a:t>
            </a:r>
          </a:p>
        </p:txBody>
      </p:sp>
      <p:sp>
        <p:nvSpPr>
          <p:cNvPr id="3" name="Subtitle 2"/>
          <p:cNvSpPr>
            <a:spLocks noGrp="1"/>
          </p:cNvSpPr>
          <p:nvPr>
            <p:ph idx="1"/>
          </p:nvPr>
        </p:nvSpPr>
        <p:spPr>
          <a:xfrm>
            <a:off x="1120000" y="2911641"/>
            <a:ext cx="10233800" cy="3265321"/>
          </a:xfrm>
        </p:spPr>
        <p:txBody>
          <a:bodyPr>
            <a:noAutofit/>
          </a:bodyPr>
          <a:lstStyle/>
          <a:p>
            <a:pPr marL="0" lvl="0" indent="0" algn="ctr" defTabSz="685800">
              <a:spcBef>
                <a:spcPts val="750"/>
              </a:spcBef>
              <a:buNone/>
              <a:defRPr/>
            </a:pPr>
            <a:r>
              <a:rPr lang="en-US" sz="3600" i="1" dirty="0">
                <a:solidFill>
                  <a:schemeClr val="tx2"/>
                </a:solidFill>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extLst>
      <p:ext uri="{BB962C8B-B14F-4D97-AF65-F5344CB8AC3E}">
        <p14:creationId xmlns:p14="http://schemas.microsoft.com/office/powerpoint/2010/main" val="344597027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10837</TotalTime>
  <Words>452</Words>
  <Application>Microsoft Macintosh PowerPoint</Application>
  <PresentationFormat>Widescreen</PresentationFormat>
  <Paragraphs>54</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Corbel</vt:lpstr>
      <vt:lpstr>Verdana</vt:lpstr>
      <vt:lpstr>Wingdings</vt:lpstr>
      <vt:lpstr>Depth</vt:lpstr>
      <vt:lpstr>Rise Up</vt:lpstr>
      <vt:lpstr>Rise Up</vt:lpstr>
      <vt:lpstr>Rise Up</vt:lpstr>
      <vt:lpstr>Rise Up</vt:lpstr>
      <vt:lpstr>Rise Up</vt:lpstr>
      <vt:lpstr>Rise Up</vt:lpstr>
      <vt:lpstr>Rise Up</vt:lpstr>
      <vt:lpstr>Rise Up</vt:lpstr>
      <vt:lpstr>Rise Up</vt:lpstr>
      <vt:lpstr>Rise Up</vt:lpstr>
      <vt:lpstr>Cornerstone Bible Church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Thessalonica</dc:title>
  <dc:creator>Duane Acree</dc:creator>
  <cp:lastModifiedBy>Duane Acree</cp:lastModifiedBy>
  <cp:revision>119</cp:revision>
  <cp:lastPrinted>2020-10-31T18:01:24Z</cp:lastPrinted>
  <dcterms:created xsi:type="dcterms:W3CDTF">2020-08-14T22:39:30Z</dcterms:created>
  <dcterms:modified xsi:type="dcterms:W3CDTF">2020-10-31T18:08:48Z</dcterms:modified>
</cp:coreProperties>
</file>