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1"/>
  </p:handoutMasterIdLst>
  <p:sldIdLst>
    <p:sldId id="256" r:id="rId2"/>
    <p:sldId id="267" r:id="rId3"/>
    <p:sldId id="275" r:id="rId4"/>
    <p:sldId id="276" r:id="rId5"/>
    <p:sldId id="258" r:id="rId6"/>
    <p:sldId id="262" r:id="rId7"/>
    <p:sldId id="269" r:id="rId8"/>
    <p:sldId id="271" r:id="rId9"/>
    <p:sldId id="263"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22" autoAdjust="0"/>
    <p:restoredTop sz="94660"/>
  </p:normalViewPr>
  <p:slideViewPr>
    <p:cSldViewPr snapToGrid="0">
      <p:cViewPr varScale="1">
        <p:scale>
          <a:sx n="77" d="100"/>
          <a:sy n="77" d="100"/>
        </p:scale>
        <p:origin x="216" y="1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11/7/20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11/7/20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11/7/20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11/7/20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11/7/20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11/7/20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rPr>
              <a:t>Saints and Sinners</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t>
            </a:r>
            <a:r>
              <a:rPr lang="en-US" sz="2800" dirty="0" err="1">
                <a:latin typeface="Verdana" panose="020B0604030504040204" pitchFamily="34" charset="0"/>
                <a:ea typeface="Verdana" panose="020B0604030504040204" pitchFamily="34" charset="0"/>
              </a:rPr>
              <a:t>Acree</a:t>
            </a:r>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11-8-2020</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5:1-11</a:t>
            </a:r>
          </a:p>
        </p:txBody>
      </p:sp>
      <p:sp>
        <p:nvSpPr>
          <p:cNvPr id="3" name="Subtitle 2"/>
          <p:cNvSpPr>
            <a:spLocks noGrp="1"/>
          </p:cNvSpPr>
          <p:nvPr>
            <p:ph idx="1"/>
          </p:nvPr>
        </p:nvSpPr>
        <p:spPr>
          <a:xfrm>
            <a:off x="1120000" y="1927952"/>
            <a:ext cx="10233800" cy="4641289"/>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1But of the times and the seasons, brethren, ye have no need that I write unto you.2For yourselves know perfectly that the day of the Lord so cometh as a thief in the night.3For when they shall say, Peace and safety; then sudden destruction cometh upon them, as travail upon a woman with child; and they shall not escape. 4But ye, brethren, are not in darkness, that that day should overtake you as a thief. </a:t>
            </a:r>
          </a:p>
        </p:txBody>
      </p:sp>
    </p:spTree>
    <p:extLst>
      <p:ext uri="{BB962C8B-B14F-4D97-AF65-F5344CB8AC3E}">
        <p14:creationId xmlns:p14="http://schemas.microsoft.com/office/powerpoint/2010/main" val="15980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5:1-11</a:t>
            </a:r>
          </a:p>
        </p:txBody>
      </p:sp>
      <p:sp>
        <p:nvSpPr>
          <p:cNvPr id="3" name="Subtitle 2"/>
          <p:cNvSpPr>
            <a:spLocks noGrp="1"/>
          </p:cNvSpPr>
          <p:nvPr>
            <p:ph idx="1"/>
          </p:nvPr>
        </p:nvSpPr>
        <p:spPr>
          <a:xfrm>
            <a:off x="1120000" y="1927952"/>
            <a:ext cx="10233800" cy="4641289"/>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5Ye are all the children of light, and the children of the day: we are not of the night, nor of darkness.6Therefore let us not sleep, as do  others; but let us watch and be sober.7For they that sleep sleep in the night; and they that be drunken are drunken in the night.8But let us, who are of the day, be sober, putting on the breastplate of faith and love; and for an helmet, the hope of salvation.9For God hath not appointed us to wrath, </a:t>
            </a:r>
          </a:p>
        </p:txBody>
      </p:sp>
    </p:spTree>
    <p:extLst>
      <p:ext uri="{BB962C8B-B14F-4D97-AF65-F5344CB8AC3E}">
        <p14:creationId xmlns:p14="http://schemas.microsoft.com/office/powerpoint/2010/main" val="25880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5:1-11</a:t>
            </a:r>
          </a:p>
        </p:txBody>
      </p:sp>
      <p:sp>
        <p:nvSpPr>
          <p:cNvPr id="3" name="Subtitle 2"/>
          <p:cNvSpPr>
            <a:spLocks noGrp="1"/>
          </p:cNvSpPr>
          <p:nvPr>
            <p:ph idx="1"/>
          </p:nvPr>
        </p:nvSpPr>
        <p:spPr>
          <a:xfrm>
            <a:off x="1120000" y="1927952"/>
            <a:ext cx="10233800" cy="4641289"/>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but to obtain salvation by our Lord Jesus Christ,10Who died for us, that, whether we wake or sleep, we should live together with him.11Wherefore comfort yourselves together, and edify one another, even as also ye do.</a:t>
            </a:r>
          </a:p>
          <a:p>
            <a:pPr marL="0"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80833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Saints and Sinners</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idx="1"/>
          </p:nvPr>
        </p:nvSpPr>
        <p:spPr>
          <a:xfrm>
            <a:off x="1120000" y="2625969"/>
            <a:ext cx="10233800" cy="355099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Chronology			</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Contrast</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Comfort</a:t>
            </a:r>
          </a:p>
          <a:p>
            <a:pPr marL="0" indent="0">
              <a:buNone/>
            </a:pPr>
            <a:endParaRPr lang="en-US" sz="3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Saints and Sinners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Chronology </a:t>
            </a:r>
            <a:r>
              <a:rPr lang="en-US" sz="3200" dirty="0">
                <a:latin typeface="Verdana" panose="020B0604030504040204" pitchFamily="34" charset="0"/>
                <a:ea typeface="Verdana" panose="020B0604030504040204" pitchFamily="34" charset="0"/>
              </a:rPr>
              <a:t>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times &amp; seasons				Hebrews 1:1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day of the Lord				20 x’s O 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thief in the night			 Matthew 24:43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Saints and Sinners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Contrast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deception					Daniel 9:27</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darkness/light			   John 8:12;9:5</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day/night				   John 12:35-37</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sleep/watch				</a:t>
            </a:r>
            <a:r>
              <a:rPr lang="en-US" sz="3200">
                <a:latin typeface="Verdana" panose="020B0604030504040204" pitchFamily="34" charset="0"/>
                <a:ea typeface="Verdana" panose="020B0604030504040204" pitchFamily="34" charset="0"/>
              </a:rPr>
              <a:t>	I Peter 5:8</a:t>
            </a:r>
            <a:endParaRPr lang="en-US" sz="32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drunken/sober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1341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Saints </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Comfort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wrath-NOT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salvation				     “rescue or safety”</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alive or dead						   4:15</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comfort-exhort					   4:18</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edify-build up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3361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11017</TotalTime>
  <Words>459</Words>
  <Application>Microsoft Macintosh PowerPoint</Application>
  <PresentationFormat>Widescreen</PresentationFormat>
  <Paragraphs>35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Corbel</vt:lpstr>
      <vt:lpstr>Verdana</vt:lpstr>
      <vt:lpstr>Wingdings</vt:lpstr>
      <vt:lpstr>Depth</vt:lpstr>
      <vt:lpstr>Saints and Sinners</vt:lpstr>
      <vt:lpstr>I Thessalonians 5:1-11</vt:lpstr>
      <vt:lpstr>I Thessalonians 5:1-11</vt:lpstr>
      <vt:lpstr>I Thessalonians 5:1-11</vt:lpstr>
      <vt:lpstr>Saints and Sinners</vt:lpstr>
      <vt:lpstr>Saints and Sinners</vt:lpstr>
      <vt:lpstr>Saints and Sinners</vt:lpstr>
      <vt:lpstr>Saints </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132</cp:revision>
  <cp:lastPrinted>2020-10-31T18:01:24Z</cp:lastPrinted>
  <dcterms:created xsi:type="dcterms:W3CDTF">2020-08-14T22:39:30Z</dcterms:created>
  <dcterms:modified xsi:type="dcterms:W3CDTF">2020-11-07T19:22:47Z</dcterms:modified>
</cp:coreProperties>
</file>