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</p:sldMasterIdLst>
  <p:handoutMasterIdLst>
    <p:handoutMasterId r:id="rId11"/>
  </p:handoutMasterIdLst>
  <p:sldIdLst>
    <p:sldId id="256" r:id="rId2"/>
    <p:sldId id="360" r:id="rId3"/>
    <p:sldId id="373" r:id="rId4"/>
    <p:sldId id="374" r:id="rId5"/>
    <p:sldId id="355" r:id="rId6"/>
    <p:sldId id="372" r:id="rId7"/>
    <p:sldId id="363" r:id="rId8"/>
    <p:sldId id="364" r:id="rId9"/>
    <p:sldId id="262" r:id="rId10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3" autoAdjust="0"/>
    <p:restoredTop sz="94628"/>
  </p:normalViewPr>
  <p:slideViewPr>
    <p:cSldViewPr>
      <p:cViewPr varScale="1">
        <p:scale>
          <a:sx n="119" d="100"/>
          <a:sy n="119" d="100"/>
        </p:scale>
        <p:origin x="13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/>
          <a:lstStyle>
            <a:lvl1pPr algn="r">
              <a:defRPr sz="1200"/>
            </a:lvl1pPr>
          </a:lstStyle>
          <a:p>
            <a:fld id="{1AC3C7E0-8BAE-4EBF-8DE3-6DEDA76C3B26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2" cy="468154"/>
          </a:xfrm>
          <a:prstGeom prst="rect">
            <a:avLst/>
          </a:prstGeom>
        </p:spPr>
        <p:txBody>
          <a:bodyPr vert="horz" lIns="93415" tIns="46708" rIns="93415" bIns="46708" rtlCol="0" anchor="b"/>
          <a:lstStyle>
            <a:lvl1pPr algn="r">
              <a:defRPr sz="1200"/>
            </a:lvl1pPr>
          </a:lstStyle>
          <a:p>
            <a:fld id="{637445AC-B61D-4BA7-AA96-47F10B5CE3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65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3D3C-DBFD-0747-A433-60A17A0D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6157C-9A56-4B4F-878F-5B361306F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06084-2C66-7B45-ACB8-2EE2B434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BE025-9EEF-2E48-9526-5B4F18D5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B95F-B55B-5148-95A2-F0350B6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5929-5540-5343-802A-6611533C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BCBD-6AE7-5945-B30B-F801A30AD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10EA0-6F3B-0147-9DDE-9D3855FF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11B98-4D8E-F84A-9730-31B47092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E6081-5724-204B-A145-E2CA92AA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A7E2-F814-C440-A93A-13AF8333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E1FEA-33E5-5344-ACEB-A86FDF8C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777D9-A392-F44C-B1DB-DAC147AE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C889-9277-1D44-A25A-DF9C1DCD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1672C-2135-7343-A266-5715809C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B15E-0BD0-6542-9051-0DBD678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50F6-A17C-4847-B2D3-B02195BBD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E239-6ADB-4C43-B5A9-67A635ED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186FE-54CD-AB4F-BBFC-4A812F4A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4A1F-DDCA-FF48-8F69-38190D7D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9BF-3F72-5947-ABB6-9ACA8A1E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5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B63C-57E2-9741-9BFD-814F121E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3AD6E-DF88-5146-9D60-0DE60303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91838-5CA9-AA4A-9D4F-0B65F85FB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53BE0-B78D-3C48-8C6F-41AB6B2E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676D28-4426-8B43-8E82-6CB3E7B1D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C00F2-BCD8-DF45-8E18-BB7AD866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48436-A9F7-7A4D-9D2C-1114AEDE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4C1E4-2558-9E45-921B-C405D6A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20560-8E3A-3645-9EEE-EC220069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E459D-7821-CB41-BBFA-44C19C6F2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BB1BE-04BD-174D-BB88-2D8790C7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EF1D2-B02C-BB49-8164-727F237B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CAA5C-D7F2-504D-84B9-C1E0358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A1673-D1CC-4B44-B6DC-AD4C766B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48909-4899-BC4E-944E-681D044E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B651-B976-9145-ACF7-14417EC1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F941D-B3C0-7F4B-A9CA-73AD888C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70744-96D4-C24D-A1B2-3CC8A6BBA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D5824-8931-064B-9C4A-4CAB10A9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5563A-FDF1-CE4D-8550-6121BC2C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E5D96-836B-AB4E-B872-527ABFBB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8297-39DC-8A47-9117-CCD63EF4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F9E82-B6AD-E440-BE69-5E57435C1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21F16-2A22-C74F-BCFF-B26064E63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4FC17-6042-5F4A-A549-92C406FB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C35AB-6396-B548-B89A-AE61B917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4F6CD-6B47-8644-92F6-1B44B571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3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18DE-1001-7F44-8624-776D50CB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79A14-7791-7341-A923-9B9731C6B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6F827-6B39-F042-A40F-05FEBFE9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0EC0A-E341-D946-980C-0CBBC079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04714-E7FB-AE4A-85DB-46B9B59C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1DC02E-A01B-B347-8DBA-E0C4E7C39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06859-4141-064A-8F33-A77DEEB16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CCB0-08E8-F847-8A62-40A44733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172A3-CA02-264B-940D-E8F11434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1444B-4720-B04E-8539-68E40BEF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7D296-B834-F54F-910C-B4CE9940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404A6-FA0C-E041-A945-2FC8C90BC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85646-C0D0-3A4D-87DC-94AB3472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7B5D4-6B15-48AD-A827-2CDDDCF824F0}" type="datetimeFigureOut">
              <a:rPr lang="en-US" smtClean="0"/>
              <a:pPr/>
              <a:t>12/27/20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FD4F6-E0F9-0A4E-A2AC-949C4C001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BCE6D-2A66-BE49-902D-66A1CC702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3859A-8C81-426C-A247-E5DF2CF471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19200"/>
            <a:ext cx="8610600" cy="1295400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Looking Forward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962400"/>
            <a:ext cx="8305800" cy="2362200"/>
          </a:xfrm>
        </p:spPr>
        <p:txBody>
          <a:bodyPr>
            <a:normAutofit/>
          </a:bodyPr>
          <a:lstStyle/>
          <a:p>
            <a:r>
              <a:rPr lang="en-US" dirty="0"/>
              <a:t>	   		                  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Pastor Duane Acree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  		December 27,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Luke 1:26-33 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3820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 And in the sixth month the angel Gabriel was sent from God unto a city of Galilee, named Nazareth,27 To a virgin espoused to a man whose name was Joseph, of the house of David; and the virgin's name </a:t>
            </a:r>
            <a:r>
              <a:rPr lang="en-US" sz="3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Mary.28 And the angel came in unto her, and said, Hail, </a:t>
            </a:r>
            <a:r>
              <a:rPr lang="en-US" sz="3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thou that art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highly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favoured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the Lord </a:t>
            </a:r>
            <a:r>
              <a:rPr lang="en-US" sz="3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with thee: blessed </a:t>
            </a:r>
            <a:r>
              <a:rPr lang="en-US" sz="3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thou among women. </a:t>
            </a: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Luke 1:26-33 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382000" cy="3962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29 And when she saw </a:t>
            </a:r>
            <a:r>
              <a:rPr lang="en-US" sz="3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him,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she was troubled at his saying, and cast in her mind what manner of salutation this should be.30 And the angel said unto her, Fear not, Mary: for thou hast found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favour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 God.31 And, behold, thou shalt conceive in thy womb, and bring forth a son, and shalt call his name JESUS.32 He shall be great, and shall be called the Son of the Highest:</a:t>
            </a: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333832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Luke 1:26-33 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90800"/>
            <a:ext cx="8382000" cy="2133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the Lord God shall give unto him the throne of his father David:</a:t>
            </a:r>
          </a:p>
          <a:p>
            <a:pPr marL="0" indent="0">
              <a:buNone/>
            </a:pPr>
            <a:r>
              <a:rPr lang="en-US" sz="3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33 And he shall reign over the house of Jacob for ever; and of his kingdom there shall be no end. </a:t>
            </a: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36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4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9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8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12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>
              <a:latin typeface="Comic Sans MS" pitchFamily="66" charset="0"/>
            </a:endParaRPr>
          </a:p>
          <a:p>
            <a:pPr>
              <a:lnSpc>
                <a:spcPct val="120000"/>
              </a:lnSpc>
              <a:buNone/>
            </a:pP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412055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Looking Forward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His throne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His reign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His kingdom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Looking Forward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191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 throne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His father David	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Luke 3:23/31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II Samuel 7:11-13:Psalm 132:11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Isaiah 9:6-7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Jerusalem 			  Isaiah 24:21-23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His throne shared 	  Revelation 3:21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5893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Looking Forward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His reign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over the house of Jacob  	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Jacob-Israel		   Genesis 36:10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house-children		      Exodus 19:3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remnant			     Romans 9:27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restored		  Zechariah 8:22-23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4451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3048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Looking Forward</a:t>
            </a:r>
            <a:endParaRPr lang="en-US" sz="4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38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His kingdom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 end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church age			     Revelation 4:1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millennial		     </a:t>
            </a:r>
            <a:r>
              <a:rPr lang="en-US" sz="1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Revelation 20:1-7</a:t>
            </a:r>
            <a:endParaRPr lang="en-US" sz="1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1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eternal				Revelation 21:1-8</a:t>
            </a:r>
          </a:p>
          <a:p>
            <a:pPr marL="685800" lvl="2" indent="0">
              <a:lnSpc>
                <a:spcPct val="120000"/>
              </a:lnSpc>
              <a:buNone/>
            </a:pPr>
            <a:endParaRPr lang="en-US" sz="1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v"/>
            </a:pPr>
            <a:endParaRPr lang="en-US" sz="6700" dirty="0">
              <a:latin typeface="Comic Sans MS" pitchFamily="66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6700" dirty="0">
                <a:latin typeface="Comic Sans MS" pitchFamily="66" charset="0"/>
              </a:rPr>
              <a:t>						</a:t>
            </a:r>
          </a:p>
          <a:p>
            <a:pPr lvl="1">
              <a:buNone/>
            </a:pPr>
            <a:endParaRPr lang="en-US" sz="3800" i="1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endParaRPr lang="en-US" sz="3200" dirty="0">
              <a:latin typeface="Comic Sans MS" pitchFamily="66" charset="0"/>
            </a:endParaRP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2900" dirty="0">
                <a:latin typeface="Comic Sans MS" pitchFamily="66" charset="0"/>
              </a:rPr>
              <a:t>		</a:t>
            </a:r>
          </a:p>
          <a:p>
            <a:pPr lvl="1">
              <a:buNone/>
            </a:pPr>
            <a:r>
              <a:rPr lang="en-US" sz="3200" dirty="0">
                <a:latin typeface="Comic Sans MS" pitchFamily="66" charset="0"/>
              </a:rPr>
              <a:t> </a:t>
            </a:r>
          </a:p>
          <a:p>
            <a:pPr lvl="1">
              <a:buNone/>
            </a:pPr>
            <a:endParaRPr lang="en-US" sz="3400" dirty="0">
              <a:latin typeface="Comic Sans MS" pitchFamily="66" charset="0"/>
            </a:endParaRPr>
          </a:p>
          <a:p>
            <a:pPr lvl="1">
              <a:buFont typeface="Wingdings" pitchFamily="2" charset="2"/>
              <a:buChar char="v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1938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066800"/>
            <a:ext cx="8229600" cy="160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82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people find their purpose in life, expanding God’s  kingdom through ministry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16304</TotalTime>
  <Words>436</Words>
  <Application>Microsoft Macintosh PowerPoint</Application>
  <PresentationFormat>On-screen Show (4:3)</PresentationFormat>
  <Paragraphs>251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Looking Forward</vt:lpstr>
      <vt:lpstr>Luke 1:26-33 </vt:lpstr>
      <vt:lpstr>Luke 1:26-33 </vt:lpstr>
      <vt:lpstr>Luke 1:26-33 </vt:lpstr>
      <vt:lpstr>Looking Forward</vt:lpstr>
      <vt:lpstr>Looking Forward</vt:lpstr>
      <vt:lpstr>Looking Forward</vt:lpstr>
      <vt:lpstr>Looking Forward</vt:lpstr>
      <vt:lpstr>Cornerstone Bible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Joshua</dc:title>
  <dc:creator>Duane</dc:creator>
  <cp:lastModifiedBy>Duane Acree</cp:lastModifiedBy>
  <cp:revision>1577</cp:revision>
  <cp:lastPrinted>2020-12-20T14:27:20Z</cp:lastPrinted>
  <dcterms:created xsi:type="dcterms:W3CDTF">2010-08-14T13:43:06Z</dcterms:created>
  <dcterms:modified xsi:type="dcterms:W3CDTF">2020-12-27T14:13:16Z</dcterms:modified>
</cp:coreProperties>
</file>