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8" r:id="rId1"/>
  </p:sldMasterIdLst>
  <p:handoutMasterIdLst>
    <p:handoutMasterId r:id="rId13"/>
  </p:handoutMasterIdLst>
  <p:sldIdLst>
    <p:sldId id="256" r:id="rId2"/>
    <p:sldId id="360" r:id="rId3"/>
    <p:sldId id="373" r:id="rId4"/>
    <p:sldId id="374" r:id="rId5"/>
    <p:sldId id="375" r:id="rId6"/>
    <p:sldId id="376" r:id="rId7"/>
    <p:sldId id="355" r:id="rId8"/>
    <p:sldId id="372" r:id="rId9"/>
    <p:sldId id="363" r:id="rId10"/>
    <p:sldId id="364" r:id="rId11"/>
    <p:sldId id="262" r:id="rId12"/>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4" autoAdjust="0"/>
    <p:restoredTop sz="94628"/>
  </p:normalViewPr>
  <p:slideViewPr>
    <p:cSldViewPr>
      <p:cViewPr varScale="1">
        <p:scale>
          <a:sx n="116" d="100"/>
          <a:sy n="116" d="100"/>
        </p:scale>
        <p:origin x="184" y="2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2" cy="468154"/>
          </a:xfrm>
          <a:prstGeom prst="rect">
            <a:avLst/>
          </a:prstGeom>
        </p:spPr>
        <p:txBody>
          <a:bodyPr vert="horz" lIns="93415" tIns="46708" rIns="93415" bIns="46708" rtlCol="0"/>
          <a:lstStyle>
            <a:lvl1pPr algn="l">
              <a:defRPr sz="1200"/>
            </a:lvl1pPr>
          </a:lstStyle>
          <a:p>
            <a:endParaRPr lang="en-US" dirty="0"/>
          </a:p>
        </p:txBody>
      </p:sp>
      <p:sp>
        <p:nvSpPr>
          <p:cNvPr id="3" name="Date Placeholder 2"/>
          <p:cNvSpPr>
            <a:spLocks noGrp="1"/>
          </p:cNvSpPr>
          <p:nvPr>
            <p:ph type="dt" sz="quarter" idx="1"/>
          </p:nvPr>
        </p:nvSpPr>
        <p:spPr>
          <a:xfrm>
            <a:off x="4008705" y="0"/>
            <a:ext cx="3066732" cy="468154"/>
          </a:xfrm>
          <a:prstGeom prst="rect">
            <a:avLst/>
          </a:prstGeom>
        </p:spPr>
        <p:txBody>
          <a:bodyPr vert="horz" lIns="93415" tIns="46708" rIns="93415" bIns="46708" rtlCol="0"/>
          <a:lstStyle>
            <a:lvl1pPr algn="r">
              <a:defRPr sz="1200"/>
            </a:lvl1pPr>
          </a:lstStyle>
          <a:p>
            <a:fld id="{1AC3C7E0-8BAE-4EBF-8DE3-6DEDA76C3B26}" type="datetimeFigureOut">
              <a:rPr lang="en-US" smtClean="0"/>
              <a:pPr/>
              <a:t>1/2/21</a:t>
            </a:fld>
            <a:endParaRPr lang="en-US" dirty="0"/>
          </a:p>
        </p:txBody>
      </p:sp>
      <p:sp>
        <p:nvSpPr>
          <p:cNvPr id="4" name="Footer Placeholder 3"/>
          <p:cNvSpPr>
            <a:spLocks noGrp="1"/>
          </p:cNvSpPr>
          <p:nvPr>
            <p:ph type="ftr" sz="quarter" idx="2"/>
          </p:nvPr>
        </p:nvSpPr>
        <p:spPr>
          <a:xfrm>
            <a:off x="0" y="8893297"/>
            <a:ext cx="3066732" cy="468154"/>
          </a:xfrm>
          <a:prstGeom prst="rect">
            <a:avLst/>
          </a:prstGeom>
        </p:spPr>
        <p:txBody>
          <a:bodyPr vert="horz" lIns="93415" tIns="46708" rIns="93415" bIns="46708"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08705" y="8893297"/>
            <a:ext cx="3066732" cy="468154"/>
          </a:xfrm>
          <a:prstGeom prst="rect">
            <a:avLst/>
          </a:prstGeom>
        </p:spPr>
        <p:txBody>
          <a:bodyPr vert="horz" lIns="93415" tIns="46708" rIns="93415" bIns="46708" rtlCol="0" anchor="b"/>
          <a:lstStyle>
            <a:lvl1pPr algn="r">
              <a:defRPr sz="1200"/>
            </a:lvl1pPr>
          </a:lstStyle>
          <a:p>
            <a:fld id="{637445AC-B61D-4BA7-AA96-47F10B5CE306}" type="slidenum">
              <a:rPr lang="en-US" smtClean="0"/>
              <a:pPr/>
              <a:t>‹#›</a:t>
            </a:fld>
            <a:endParaRPr lang="en-US" dirty="0"/>
          </a:p>
        </p:txBody>
      </p:sp>
    </p:spTree>
    <p:extLst>
      <p:ext uri="{BB962C8B-B14F-4D97-AF65-F5344CB8AC3E}">
        <p14:creationId xmlns:p14="http://schemas.microsoft.com/office/powerpoint/2010/main" val="249156511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13D3C-DBFD-0747-A433-60A17A0D478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386157C-9A56-4B4F-878F-5B361306FD3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D706084-2C66-7B45-ACB8-2EE2B4343C60}"/>
              </a:ext>
            </a:extLst>
          </p:cNvPr>
          <p:cNvSpPr>
            <a:spLocks noGrp="1"/>
          </p:cNvSpPr>
          <p:nvPr>
            <p:ph type="dt" sz="half" idx="10"/>
          </p:nvPr>
        </p:nvSpPr>
        <p:spPr/>
        <p:txBody>
          <a:bodyPr/>
          <a:lstStyle/>
          <a:p>
            <a:fld id="{C707B5D4-6B15-48AD-A827-2CDDDCF824F0}" type="datetimeFigureOut">
              <a:rPr lang="en-US" smtClean="0"/>
              <a:pPr/>
              <a:t>1/2/21</a:t>
            </a:fld>
            <a:endParaRPr lang="en-US" dirty="0"/>
          </a:p>
        </p:txBody>
      </p:sp>
      <p:sp>
        <p:nvSpPr>
          <p:cNvPr id="5" name="Footer Placeholder 4">
            <a:extLst>
              <a:ext uri="{FF2B5EF4-FFF2-40B4-BE49-F238E27FC236}">
                <a16:creationId xmlns:a16="http://schemas.microsoft.com/office/drawing/2014/main" id="{F0BBE025-9EEF-2E48-9526-5B4F18D5C2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ACB95F-B55B-5148-95A2-F0350B6FAD63}"/>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561995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75929-5540-5343-802A-6611533C7D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29BCBD-6AE7-5945-B30B-F801A30AD5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10EA0-6F3B-0147-9DDE-9D3855FF78BA}"/>
              </a:ext>
            </a:extLst>
          </p:cNvPr>
          <p:cNvSpPr>
            <a:spLocks noGrp="1"/>
          </p:cNvSpPr>
          <p:nvPr>
            <p:ph type="dt" sz="half" idx="10"/>
          </p:nvPr>
        </p:nvSpPr>
        <p:spPr/>
        <p:txBody>
          <a:bodyPr/>
          <a:lstStyle/>
          <a:p>
            <a:fld id="{C707B5D4-6B15-48AD-A827-2CDDDCF824F0}" type="datetimeFigureOut">
              <a:rPr lang="en-US" smtClean="0"/>
              <a:pPr/>
              <a:t>1/2/21</a:t>
            </a:fld>
            <a:endParaRPr lang="en-US" dirty="0"/>
          </a:p>
        </p:txBody>
      </p:sp>
      <p:sp>
        <p:nvSpPr>
          <p:cNvPr id="5" name="Footer Placeholder 4">
            <a:extLst>
              <a:ext uri="{FF2B5EF4-FFF2-40B4-BE49-F238E27FC236}">
                <a16:creationId xmlns:a16="http://schemas.microsoft.com/office/drawing/2014/main" id="{A6711B98-4D8E-F84A-9730-31B4709258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FEE6081-5724-204B-A145-E2CA92AAB89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09563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A7E2-F814-C440-A93A-13AF83335447}"/>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F1E1FEA-33E5-5344-ACEB-A86FDF8CDBB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C777D9-A392-F44C-B1DB-DAC147AEF553}"/>
              </a:ext>
            </a:extLst>
          </p:cNvPr>
          <p:cNvSpPr>
            <a:spLocks noGrp="1"/>
          </p:cNvSpPr>
          <p:nvPr>
            <p:ph type="dt" sz="half" idx="10"/>
          </p:nvPr>
        </p:nvSpPr>
        <p:spPr/>
        <p:txBody>
          <a:bodyPr/>
          <a:lstStyle/>
          <a:p>
            <a:fld id="{C707B5D4-6B15-48AD-A827-2CDDDCF824F0}" type="datetimeFigureOut">
              <a:rPr lang="en-US" smtClean="0"/>
              <a:pPr/>
              <a:t>1/2/21</a:t>
            </a:fld>
            <a:endParaRPr lang="en-US" dirty="0"/>
          </a:p>
        </p:txBody>
      </p:sp>
      <p:sp>
        <p:nvSpPr>
          <p:cNvPr id="5" name="Footer Placeholder 4">
            <a:extLst>
              <a:ext uri="{FF2B5EF4-FFF2-40B4-BE49-F238E27FC236}">
                <a16:creationId xmlns:a16="http://schemas.microsoft.com/office/drawing/2014/main" id="{DEF6C889-9277-1D44-A25A-DF9C1DCD5A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C1672C-2135-7343-A266-5715809CC53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097977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2B15E-0BD0-6542-9051-0DBD67801F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0C50F6-A17C-4847-B2D3-B02195BBDC7A}"/>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6CE239-6ADB-4C43-B5A9-67A635EDEC33}"/>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F186FE-54CD-AB4F-BBFC-4A812F4A32A3}"/>
              </a:ext>
            </a:extLst>
          </p:cNvPr>
          <p:cNvSpPr>
            <a:spLocks noGrp="1"/>
          </p:cNvSpPr>
          <p:nvPr>
            <p:ph type="dt" sz="half" idx="10"/>
          </p:nvPr>
        </p:nvSpPr>
        <p:spPr/>
        <p:txBody>
          <a:bodyPr/>
          <a:lstStyle/>
          <a:p>
            <a:fld id="{C707B5D4-6B15-48AD-A827-2CDDDCF824F0}" type="datetimeFigureOut">
              <a:rPr lang="en-US" smtClean="0"/>
              <a:pPr/>
              <a:t>1/2/21</a:t>
            </a:fld>
            <a:endParaRPr lang="en-US" dirty="0"/>
          </a:p>
        </p:txBody>
      </p:sp>
      <p:sp>
        <p:nvSpPr>
          <p:cNvPr id="6" name="Footer Placeholder 5">
            <a:extLst>
              <a:ext uri="{FF2B5EF4-FFF2-40B4-BE49-F238E27FC236}">
                <a16:creationId xmlns:a16="http://schemas.microsoft.com/office/drawing/2014/main" id="{FB844A1F-DDCA-FF48-8F69-38190D7D83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CB7D9BF-3F72-5947-ABB6-9ACA8A1EEFE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453750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2B63C-57E2-9741-9BFD-814F121E599C}"/>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43AD6E-DF88-5146-9D60-0DE60303FE7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91838-5CA9-AA4A-9D4F-0B65F85FB484}"/>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953BE0-B78D-3C48-8C6F-41AB6B2E405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3676D28-4426-8B43-8E82-6CB3E7B1D9B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AC00F2-BCD8-DF45-8E18-BB7AD8666FAC}"/>
              </a:ext>
            </a:extLst>
          </p:cNvPr>
          <p:cNvSpPr>
            <a:spLocks noGrp="1"/>
          </p:cNvSpPr>
          <p:nvPr>
            <p:ph type="dt" sz="half" idx="10"/>
          </p:nvPr>
        </p:nvSpPr>
        <p:spPr/>
        <p:txBody>
          <a:bodyPr/>
          <a:lstStyle/>
          <a:p>
            <a:fld id="{C707B5D4-6B15-48AD-A827-2CDDDCF824F0}" type="datetimeFigureOut">
              <a:rPr lang="en-US" smtClean="0"/>
              <a:pPr/>
              <a:t>1/2/21</a:t>
            </a:fld>
            <a:endParaRPr lang="en-US" dirty="0"/>
          </a:p>
        </p:txBody>
      </p:sp>
      <p:sp>
        <p:nvSpPr>
          <p:cNvPr id="8" name="Footer Placeholder 7">
            <a:extLst>
              <a:ext uri="{FF2B5EF4-FFF2-40B4-BE49-F238E27FC236}">
                <a16:creationId xmlns:a16="http://schemas.microsoft.com/office/drawing/2014/main" id="{42048436-A9F7-7A4D-9D2C-1114AEDE90F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814C1E4-2558-9E45-921B-C405D6AB350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19751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0560-8E3A-3645-9EEE-EC22006912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4E459D-7821-CB41-BBFA-44C19C6F256A}"/>
              </a:ext>
            </a:extLst>
          </p:cNvPr>
          <p:cNvSpPr>
            <a:spLocks noGrp="1"/>
          </p:cNvSpPr>
          <p:nvPr>
            <p:ph type="dt" sz="half" idx="10"/>
          </p:nvPr>
        </p:nvSpPr>
        <p:spPr/>
        <p:txBody>
          <a:bodyPr/>
          <a:lstStyle/>
          <a:p>
            <a:fld id="{C707B5D4-6B15-48AD-A827-2CDDDCF824F0}" type="datetimeFigureOut">
              <a:rPr lang="en-US" smtClean="0"/>
              <a:pPr/>
              <a:t>1/2/21</a:t>
            </a:fld>
            <a:endParaRPr lang="en-US" dirty="0"/>
          </a:p>
        </p:txBody>
      </p:sp>
      <p:sp>
        <p:nvSpPr>
          <p:cNvPr id="4" name="Footer Placeholder 3">
            <a:extLst>
              <a:ext uri="{FF2B5EF4-FFF2-40B4-BE49-F238E27FC236}">
                <a16:creationId xmlns:a16="http://schemas.microsoft.com/office/drawing/2014/main" id="{F14BB1BE-04BD-174D-BB88-2D8790C790E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71EF1D2-B02C-BB49-8164-727F237BFFA5}"/>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402720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DCAA5C-D7F2-504D-84B9-C1E0358F3F27}"/>
              </a:ext>
            </a:extLst>
          </p:cNvPr>
          <p:cNvSpPr>
            <a:spLocks noGrp="1"/>
          </p:cNvSpPr>
          <p:nvPr>
            <p:ph type="dt" sz="half" idx="10"/>
          </p:nvPr>
        </p:nvSpPr>
        <p:spPr/>
        <p:txBody>
          <a:bodyPr/>
          <a:lstStyle/>
          <a:p>
            <a:fld id="{C707B5D4-6B15-48AD-A827-2CDDDCF824F0}" type="datetimeFigureOut">
              <a:rPr lang="en-US" smtClean="0"/>
              <a:pPr/>
              <a:t>1/2/21</a:t>
            </a:fld>
            <a:endParaRPr lang="en-US" dirty="0"/>
          </a:p>
        </p:txBody>
      </p:sp>
      <p:sp>
        <p:nvSpPr>
          <p:cNvPr id="3" name="Footer Placeholder 2">
            <a:extLst>
              <a:ext uri="{FF2B5EF4-FFF2-40B4-BE49-F238E27FC236}">
                <a16:creationId xmlns:a16="http://schemas.microsoft.com/office/drawing/2014/main" id="{62CA1673-D1CC-4B44-B6DC-AD4C766B19E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A948909-4899-BC4E-944E-681D044E8AE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64027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1B651-B976-9145-ACF7-14417EC16EF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D0AF941D-B3C0-7F4B-A9CA-73AD888C554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370744-96D4-C24D-A1B2-3CC8A6BBA90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48D5824-8931-064B-9C4A-4CAB10A92D8F}"/>
              </a:ext>
            </a:extLst>
          </p:cNvPr>
          <p:cNvSpPr>
            <a:spLocks noGrp="1"/>
          </p:cNvSpPr>
          <p:nvPr>
            <p:ph type="dt" sz="half" idx="10"/>
          </p:nvPr>
        </p:nvSpPr>
        <p:spPr/>
        <p:txBody>
          <a:bodyPr/>
          <a:lstStyle/>
          <a:p>
            <a:fld id="{C707B5D4-6B15-48AD-A827-2CDDDCF824F0}" type="datetimeFigureOut">
              <a:rPr lang="en-US" smtClean="0"/>
              <a:pPr/>
              <a:t>1/2/21</a:t>
            </a:fld>
            <a:endParaRPr lang="en-US" dirty="0"/>
          </a:p>
        </p:txBody>
      </p:sp>
      <p:sp>
        <p:nvSpPr>
          <p:cNvPr id="6" name="Footer Placeholder 5">
            <a:extLst>
              <a:ext uri="{FF2B5EF4-FFF2-40B4-BE49-F238E27FC236}">
                <a16:creationId xmlns:a16="http://schemas.microsoft.com/office/drawing/2014/main" id="{0365563A-FDF1-CE4D-8550-6121BC2CD03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FE5D96-836B-AB4E-B872-527ABFBBE8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3736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78297-39DC-8A47-9117-CCD63EF4703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61F9E82-B6AD-E440-BE69-5E57435C126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3521F16-2A22-C74F-BCFF-B26064E63DE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D44FC17-6042-5F4A-A549-92C406FBB824}"/>
              </a:ext>
            </a:extLst>
          </p:cNvPr>
          <p:cNvSpPr>
            <a:spLocks noGrp="1"/>
          </p:cNvSpPr>
          <p:nvPr>
            <p:ph type="dt" sz="half" idx="10"/>
          </p:nvPr>
        </p:nvSpPr>
        <p:spPr/>
        <p:txBody>
          <a:bodyPr/>
          <a:lstStyle/>
          <a:p>
            <a:fld id="{C707B5D4-6B15-48AD-A827-2CDDDCF824F0}" type="datetimeFigureOut">
              <a:rPr lang="en-US" smtClean="0"/>
              <a:pPr/>
              <a:t>1/2/21</a:t>
            </a:fld>
            <a:endParaRPr lang="en-US" dirty="0"/>
          </a:p>
        </p:txBody>
      </p:sp>
      <p:sp>
        <p:nvSpPr>
          <p:cNvPr id="6" name="Footer Placeholder 5">
            <a:extLst>
              <a:ext uri="{FF2B5EF4-FFF2-40B4-BE49-F238E27FC236}">
                <a16:creationId xmlns:a16="http://schemas.microsoft.com/office/drawing/2014/main" id="{BD2C35AB-6396-B548-B89A-AE61B91774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C4F6CD-6B47-8644-92F6-1B44B5713186}"/>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719430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18DE-1001-7F44-8624-776D50CB80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179A14-7791-7341-A923-9B9731C6B7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B6F827-6B39-F042-A40F-05FEBFE96E5C}"/>
              </a:ext>
            </a:extLst>
          </p:cNvPr>
          <p:cNvSpPr>
            <a:spLocks noGrp="1"/>
          </p:cNvSpPr>
          <p:nvPr>
            <p:ph type="dt" sz="half" idx="10"/>
          </p:nvPr>
        </p:nvSpPr>
        <p:spPr/>
        <p:txBody>
          <a:bodyPr/>
          <a:lstStyle/>
          <a:p>
            <a:fld id="{C707B5D4-6B15-48AD-A827-2CDDDCF824F0}" type="datetimeFigureOut">
              <a:rPr lang="en-US" smtClean="0"/>
              <a:pPr/>
              <a:t>1/2/21</a:t>
            </a:fld>
            <a:endParaRPr lang="en-US" dirty="0"/>
          </a:p>
        </p:txBody>
      </p:sp>
      <p:sp>
        <p:nvSpPr>
          <p:cNvPr id="5" name="Footer Placeholder 4">
            <a:extLst>
              <a:ext uri="{FF2B5EF4-FFF2-40B4-BE49-F238E27FC236}">
                <a16:creationId xmlns:a16="http://schemas.microsoft.com/office/drawing/2014/main" id="{CC40EC0A-E341-D946-980C-0CBBC0798E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1204714-E7FB-AE4A-85DB-46B9B59CDA1B}"/>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175098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1DC02E-A01B-B347-8DBA-E0C4E7C392E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506859-4141-064A-8F33-A77DEEB16AD5}"/>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9CCB0-08E8-F847-8A62-40A44733127B}"/>
              </a:ext>
            </a:extLst>
          </p:cNvPr>
          <p:cNvSpPr>
            <a:spLocks noGrp="1"/>
          </p:cNvSpPr>
          <p:nvPr>
            <p:ph type="dt" sz="half" idx="10"/>
          </p:nvPr>
        </p:nvSpPr>
        <p:spPr/>
        <p:txBody>
          <a:bodyPr/>
          <a:lstStyle/>
          <a:p>
            <a:fld id="{C707B5D4-6B15-48AD-A827-2CDDDCF824F0}" type="datetimeFigureOut">
              <a:rPr lang="en-US" smtClean="0"/>
              <a:pPr/>
              <a:t>1/2/21</a:t>
            </a:fld>
            <a:endParaRPr lang="en-US" dirty="0"/>
          </a:p>
        </p:txBody>
      </p:sp>
      <p:sp>
        <p:nvSpPr>
          <p:cNvPr id="5" name="Footer Placeholder 4">
            <a:extLst>
              <a:ext uri="{FF2B5EF4-FFF2-40B4-BE49-F238E27FC236}">
                <a16:creationId xmlns:a16="http://schemas.microsoft.com/office/drawing/2014/main" id="{CB5172A3-CA02-264B-940D-E8F11434CE3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F11444B-4720-B04E-8539-68E40BEFEE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83312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7D296-B834-F54F-910C-B4CE994007D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F404A6-FA0C-E041-A945-2FC8C90BC84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385646-C0D0-3A4D-87DC-94AB34726D7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707B5D4-6B15-48AD-A827-2CDDDCF824F0}" type="datetimeFigureOut">
              <a:rPr lang="en-US" smtClean="0"/>
              <a:pPr/>
              <a:t>1/2/21</a:t>
            </a:fld>
            <a:endParaRPr lang="en-US" dirty="0"/>
          </a:p>
        </p:txBody>
      </p:sp>
      <p:sp>
        <p:nvSpPr>
          <p:cNvPr id="5" name="Footer Placeholder 4">
            <a:extLst>
              <a:ext uri="{FF2B5EF4-FFF2-40B4-BE49-F238E27FC236}">
                <a16:creationId xmlns:a16="http://schemas.microsoft.com/office/drawing/2014/main" id="{9E0FD4F6-E0F9-0A4E-A2AC-949C4C001BE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FFBCE6D-2A66-BE49-902D-66A1CC70228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307517652"/>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219200"/>
            <a:ext cx="8610600" cy="1295400"/>
          </a:xfrm>
        </p:spPr>
        <p:txBody>
          <a:bodyPr>
            <a:normAutofit/>
          </a:bodyPr>
          <a:lstStyle/>
          <a:p>
            <a:r>
              <a:rPr lang="en-US" sz="4800" dirty="0">
                <a:latin typeface="Verdana" panose="020B0604030504040204" pitchFamily="34" charset="0"/>
                <a:ea typeface="Verdana" panose="020B0604030504040204" pitchFamily="34" charset="0"/>
                <a:cs typeface="Verdana" panose="020B0604030504040204" pitchFamily="34" charset="0"/>
              </a:rPr>
              <a:t>New Year Reflection</a:t>
            </a:r>
          </a:p>
        </p:txBody>
      </p:sp>
      <p:sp>
        <p:nvSpPr>
          <p:cNvPr id="3" name="Subtitle 2"/>
          <p:cNvSpPr>
            <a:spLocks noGrp="1"/>
          </p:cNvSpPr>
          <p:nvPr>
            <p:ph type="subTitle" idx="1"/>
          </p:nvPr>
        </p:nvSpPr>
        <p:spPr>
          <a:xfrm>
            <a:off x="457200" y="3962400"/>
            <a:ext cx="8305800" cy="2362200"/>
          </a:xfrm>
        </p:spPr>
        <p:txBody>
          <a:bodyPr>
            <a:normAutofit/>
          </a:bodyPr>
          <a:lstStyle/>
          <a:p>
            <a:r>
              <a:rPr lang="en-US" dirty="0"/>
              <a:t>	   		                   </a:t>
            </a:r>
            <a:r>
              <a:rPr lang="en-US" sz="2800" dirty="0">
                <a:latin typeface="Verdana" panose="020B0604030504040204" pitchFamily="34" charset="0"/>
                <a:ea typeface="Verdana" panose="020B0604030504040204" pitchFamily="34" charset="0"/>
                <a:cs typeface="Verdana" panose="020B0604030504040204" pitchFamily="34" charset="0"/>
              </a:rPr>
              <a:t>Cornerstone Bible Church</a:t>
            </a:r>
          </a:p>
          <a:p>
            <a:r>
              <a:rPr lang="en-US" sz="2800" dirty="0">
                <a:latin typeface="Verdana" panose="020B0604030504040204" pitchFamily="34" charset="0"/>
                <a:ea typeface="Verdana" panose="020B0604030504040204" pitchFamily="34" charset="0"/>
                <a:cs typeface="Verdana" panose="020B0604030504040204" pitchFamily="34" charset="0"/>
              </a:rPr>
              <a:t>			Pastor Duane Acree</a:t>
            </a:r>
          </a:p>
          <a:p>
            <a:r>
              <a:rPr lang="en-US" sz="2800" dirty="0">
                <a:latin typeface="Verdana" panose="020B0604030504040204" pitchFamily="34" charset="0"/>
                <a:ea typeface="Verdana" panose="020B0604030504040204" pitchFamily="34" charset="0"/>
                <a:cs typeface="Verdana" panose="020B0604030504040204" pitchFamily="34" charset="0"/>
              </a:rPr>
              <a:t>	   		January 3,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Colossians 3:1-14</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209800"/>
            <a:ext cx="8382000" cy="3962400"/>
          </a:xfrm>
        </p:spPr>
        <p:txBody>
          <a:bodyPr>
            <a:normAutofit lnSpcReduction="10000"/>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1 If ye then be risen with Christ, seek those things which are above, where Christ </a:t>
            </a:r>
            <a:r>
              <a:rPr lang="en-US" sz="3200" dirty="0" err="1">
                <a:latin typeface="Verdana" panose="020B0604030504040204" pitchFamily="34" charset="0"/>
                <a:ea typeface="Verdana" panose="020B0604030504040204" pitchFamily="34" charset="0"/>
                <a:cs typeface="Verdana" panose="020B0604030504040204" pitchFamily="34" charset="0"/>
              </a:rPr>
              <a:t>sitteth</a:t>
            </a:r>
            <a:r>
              <a:rPr lang="en-US" sz="3200" dirty="0">
                <a:latin typeface="Verdana" panose="020B0604030504040204" pitchFamily="34" charset="0"/>
                <a:ea typeface="Verdana" panose="020B0604030504040204" pitchFamily="34" charset="0"/>
                <a:cs typeface="Verdana" panose="020B0604030504040204" pitchFamily="34" charset="0"/>
              </a:rPr>
              <a:t> on the right hand of God.2 Set your affection on things above, not on things on the earth.3 For ye are dead, and your life is hid with Christ in God.4 When Christ, </a:t>
            </a:r>
            <a:r>
              <a:rPr lang="en-US" sz="3200" i="1" dirty="0">
                <a:latin typeface="Verdana" panose="020B0604030504040204" pitchFamily="34" charset="0"/>
                <a:ea typeface="Verdana" panose="020B0604030504040204" pitchFamily="34" charset="0"/>
                <a:cs typeface="Verdana" panose="020B0604030504040204" pitchFamily="34" charset="0"/>
              </a:rPr>
              <a:t>who is</a:t>
            </a:r>
            <a:r>
              <a:rPr lang="en-US" sz="3200" dirty="0">
                <a:latin typeface="Verdana" panose="020B0604030504040204" pitchFamily="34" charset="0"/>
                <a:ea typeface="Verdana" panose="020B0604030504040204" pitchFamily="34" charset="0"/>
                <a:cs typeface="Verdana" panose="020B0604030504040204" pitchFamily="34" charset="0"/>
              </a:rPr>
              <a:t> our life, shall appear, then shall ye also appear with him in glory.</a:t>
            </a: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4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9800" dirty="0">
              <a:latin typeface="Comic Sans MS" pitchFamily="66" charset="0"/>
            </a:endParaRPr>
          </a:p>
          <a:p>
            <a:pPr>
              <a:lnSpc>
                <a:spcPct val="120000"/>
              </a:lnSpc>
              <a:buNone/>
            </a:pPr>
            <a:endParaRPr lang="en-US" sz="98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Colossians 3:1-14</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209800"/>
            <a:ext cx="8382000" cy="3962400"/>
          </a:xfrm>
        </p:spPr>
        <p:txBody>
          <a:bodyPr>
            <a:normAutofit lnSpcReduction="10000"/>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5 Mortify therefore your members which are upon the earth; fornication, uncleanness, inordinate affection, evil concupiscence, and covetousness, which is idolatry:6 For which things' sake the wrath of God cometh on the children of disobedience:7 In the which ye also walked some time, when ye lived in them.</a:t>
            </a: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4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9800" dirty="0">
              <a:latin typeface="Comic Sans MS" pitchFamily="66" charset="0"/>
            </a:endParaRPr>
          </a:p>
          <a:p>
            <a:pPr>
              <a:lnSpc>
                <a:spcPct val="120000"/>
              </a:lnSpc>
              <a:buNone/>
            </a:pPr>
            <a:endParaRPr lang="en-US" sz="98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p>
        </p:txBody>
      </p:sp>
    </p:spTree>
    <p:extLst>
      <p:ext uri="{BB962C8B-B14F-4D97-AF65-F5344CB8AC3E}">
        <p14:creationId xmlns:p14="http://schemas.microsoft.com/office/powerpoint/2010/main" val="758002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Colossians 3:1-14</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209800"/>
            <a:ext cx="8382000" cy="3962400"/>
          </a:xfrm>
        </p:spPr>
        <p:txBody>
          <a:bodyPr>
            <a:normAutofit lnSpcReduction="10000"/>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8 But now ye also put off all these; anger, wrath, malice, blasphemy, filthy communication out of your mouth.9 Lie not one to another, seeing that ye have put off the old man with his deeds;10 And have put on the new </a:t>
            </a:r>
            <a:r>
              <a:rPr lang="en-US" sz="3200" i="1" dirty="0">
                <a:latin typeface="Verdana" panose="020B0604030504040204" pitchFamily="34" charset="0"/>
                <a:ea typeface="Verdana" panose="020B0604030504040204" pitchFamily="34" charset="0"/>
                <a:cs typeface="Verdana" panose="020B0604030504040204" pitchFamily="34" charset="0"/>
              </a:rPr>
              <a:t>man,</a:t>
            </a:r>
            <a:r>
              <a:rPr lang="en-US" sz="3200" dirty="0">
                <a:latin typeface="Verdana" panose="020B0604030504040204" pitchFamily="34" charset="0"/>
                <a:ea typeface="Verdana" panose="020B0604030504040204" pitchFamily="34" charset="0"/>
                <a:cs typeface="Verdana" panose="020B0604030504040204" pitchFamily="34" charset="0"/>
              </a:rPr>
              <a:t> which is renewed in knowledge after the image of him that created him:11 Where there is neither Greek nor Jew, </a:t>
            </a: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4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9800" dirty="0">
              <a:latin typeface="Comic Sans MS" pitchFamily="66" charset="0"/>
            </a:endParaRPr>
          </a:p>
          <a:p>
            <a:pPr>
              <a:lnSpc>
                <a:spcPct val="120000"/>
              </a:lnSpc>
              <a:buNone/>
            </a:pPr>
            <a:endParaRPr lang="en-US" sz="98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p>
        </p:txBody>
      </p:sp>
    </p:spTree>
    <p:extLst>
      <p:ext uri="{BB962C8B-B14F-4D97-AF65-F5344CB8AC3E}">
        <p14:creationId xmlns:p14="http://schemas.microsoft.com/office/powerpoint/2010/main" val="2837483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Colossians 3:1-14</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209800"/>
            <a:ext cx="8382000" cy="3962400"/>
          </a:xfrm>
        </p:spPr>
        <p:txBody>
          <a:bodyPr>
            <a:norm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circumcision nor uncircumcision, Barbarian, Scythian, bond </a:t>
            </a:r>
            <a:r>
              <a:rPr lang="en-US" sz="3200" i="1" dirty="0">
                <a:latin typeface="Verdana" panose="020B0604030504040204" pitchFamily="34" charset="0"/>
                <a:ea typeface="Verdana" panose="020B0604030504040204" pitchFamily="34" charset="0"/>
                <a:cs typeface="Verdana" panose="020B0604030504040204" pitchFamily="34" charset="0"/>
              </a:rPr>
              <a:t>nor</a:t>
            </a:r>
            <a:r>
              <a:rPr lang="en-US" sz="3200" dirty="0">
                <a:latin typeface="Verdana" panose="020B0604030504040204" pitchFamily="34" charset="0"/>
                <a:ea typeface="Verdana" panose="020B0604030504040204" pitchFamily="34" charset="0"/>
                <a:cs typeface="Verdana" panose="020B0604030504040204" pitchFamily="34" charset="0"/>
              </a:rPr>
              <a:t> free: but Christ </a:t>
            </a:r>
            <a:r>
              <a:rPr lang="en-US" sz="3200" i="1" dirty="0">
                <a:latin typeface="Verdana" panose="020B0604030504040204" pitchFamily="34" charset="0"/>
                <a:ea typeface="Verdana" panose="020B0604030504040204" pitchFamily="34" charset="0"/>
                <a:cs typeface="Verdana" panose="020B0604030504040204" pitchFamily="34" charset="0"/>
              </a:rPr>
              <a:t>is</a:t>
            </a:r>
            <a:r>
              <a:rPr lang="en-US" sz="3200" dirty="0">
                <a:latin typeface="Verdana" panose="020B0604030504040204" pitchFamily="34" charset="0"/>
                <a:ea typeface="Verdana" panose="020B0604030504040204" pitchFamily="34" charset="0"/>
                <a:cs typeface="Verdana" panose="020B0604030504040204" pitchFamily="34" charset="0"/>
              </a:rPr>
              <a:t> all, and in all.12 Put on therefore, as the elect of God, holy and beloved, bowels of mercies, kindness, humbleness of mind, meekness, longsuffering;13 Forbearing one another, and forgiving one another, </a:t>
            </a: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4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9800" dirty="0">
              <a:latin typeface="Comic Sans MS" pitchFamily="66" charset="0"/>
            </a:endParaRPr>
          </a:p>
          <a:p>
            <a:pPr>
              <a:lnSpc>
                <a:spcPct val="120000"/>
              </a:lnSpc>
              <a:buNone/>
            </a:pPr>
            <a:endParaRPr lang="en-US" sz="98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p>
        </p:txBody>
      </p:sp>
    </p:spTree>
    <p:extLst>
      <p:ext uri="{BB962C8B-B14F-4D97-AF65-F5344CB8AC3E}">
        <p14:creationId xmlns:p14="http://schemas.microsoft.com/office/powerpoint/2010/main" val="1922427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Colossians 3:1-14</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209800"/>
            <a:ext cx="8382000" cy="3962400"/>
          </a:xfrm>
        </p:spPr>
        <p:txBody>
          <a:bodyPr>
            <a:normAutofit/>
          </a:bodyPr>
          <a:lstStyle/>
          <a:p>
            <a:pPr marL="0" indent="0">
              <a:buNone/>
            </a:pPr>
            <a:r>
              <a:rPr lang="en-US" sz="3200" dirty="0">
                <a:latin typeface="Verdana" panose="020B0604030504040204" pitchFamily="34" charset="0"/>
                <a:ea typeface="Verdana" panose="020B0604030504040204" pitchFamily="34" charset="0"/>
                <a:cs typeface="Verdana" panose="020B0604030504040204" pitchFamily="34" charset="0"/>
              </a:rPr>
              <a:t>if any man have a quarrel against any: even as Christ forgave you, so also </a:t>
            </a:r>
            <a:r>
              <a:rPr lang="en-US" sz="3200" i="1" dirty="0">
                <a:latin typeface="Verdana" panose="020B0604030504040204" pitchFamily="34" charset="0"/>
                <a:ea typeface="Verdana" panose="020B0604030504040204" pitchFamily="34" charset="0"/>
                <a:cs typeface="Verdana" panose="020B0604030504040204" pitchFamily="34" charset="0"/>
              </a:rPr>
              <a:t>do</a:t>
            </a:r>
            <a:r>
              <a:rPr lang="en-US" sz="3200" dirty="0">
                <a:latin typeface="Verdana" panose="020B0604030504040204" pitchFamily="34" charset="0"/>
                <a:ea typeface="Verdana" panose="020B0604030504040204" pitchFamily="34" charset="0"/>
                <a:cs typeface="Verdana" panose="020B0604030504040204" pitchFamily="34" charset="0"/>
              </a:rPr>
              <a:t> ye.14 And above all these things </a:t>
            </a:r>
            <a:r>
              <a:rPr lang="en-US" sz="3200" i="1" dirty="0">
                <a:latin typeface="Verdana" panose="020B0604030504040204" pitchFamily="34" charset="0"/>
                <a:ea typeface="Verdana" panose="020B0604030504040204" pitchFamily="34" charset="0"/>
                <a:cs typeface="Verdana" panose="020B0604030504040204" pitchFamily="34" charset="0"/>
              </a:rPr>
              <a:t>put on</a:t>
            </a:r>
            <a:r>
              <a:rPr lang="en-US" sz="3200" dirty="0">
                <a:latin typeface="Verdana" panose="020B0604030504040204" pitchFamily="34" charset="0"/>
                <a:ea typeface="Verdana" panose="020B0604030504040204" pitchFamily="34" charset="0"/>
                <a:cs typeface="Verdana" panose="020B0604030504040204" pitchFamily="34" charset="0"/>
              </a:rPr>
              <a:t> charity, which is the bond of perfectness.</a:t>
            </a: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4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9800" dirty="0">
              <a:latin typeface="Comic Sans MS" pitchFamily="66" charset="0"/>
            </a:endParaRPr>
          </a:p>
          <a:p>
            <a:pPr>
              <a:lnSpc>
                <a:spcPct val="120000"/>
              </a:lnSpc>
              <a:buNone/>
            </a:pPr>
            <a:endParaRPr lang="en-US" sz="98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p>
        </p:txBody>
      </p:sp>
    </p:spTree>
    <p:extLst>
      <p:ext uri="{BB962C8B-B14F-4D97-AF65-F5344CB8AC3E}">
        <p14:creationId xmlns:p14="http://schemas.microsoft.com/office/powerpoint/2010/main" val="2756434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954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New Year Reflection</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362200"/>
            <a:ext cx="8229600" cy="3733800"/>
          </a:xfrm>
          <a:noFill/>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Positional</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Personal</a:t>
            </a:r>
          </a:p>
          <a:p>
            <a:pPr marL="0" indent="0">
              <a:lnSpc>
                <a:spcPct val="120000"/>
              </a:lnSpc>
              <a:buNone/>
            </a:pPr>
            <a:r>
              <a:rPr lang="en-US" sz="14400" dirty="0">
                <a:latin typeface="Verdana" panose="020B0604030504040204" pitchFamily="34" charset="0"/>
                <a:ea typeface="Verdana" panose="020B0604030504040204" pitchFamily="34" charset="0"/>
                <a:cs typeface="Verdana" panose="020B0604030504040204" pitchFamily="34" charset="0"/>
              </a:rPr>
              <a:t> </a:t>
            </a:r>
          </a:p>
          <a:p>
            <a:pPr marL="0" indent="0">
              <a:lnSpc>
                <a:spcPct val="120000"/>
              </a:lnSpc>
              <a:buNone/>
            </a:pPr>
            <a:endParaRPr lang="en-US" sz="144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None/>
            </a:pPr>
            <a:endParaRPr lang="en-US" sz="11200" dirty="0">
              <a:latin typeface="Arial" panose="020B0604020202020204" pitchFamily="34" charset="0"/>
              <a:cs typeface="Arial" panose="020B060402020202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304800"/>
            <a:ext cx="8229600" cy="12954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New Year Reflection</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057400"/>
            <a:ext cx="8229600" cy="4191000"/>
          </a:xfrm>
        </p:spPr>
        <p:txBody>
          <a:bodyPr>
            <a:normAutofit fontScale="25000" lnSpcReduction="20000"/>
          </a:bodyPr>
          <a:lstStyle/>
          <a:p>
            <a:pPr>
              <a:lnSpc>
                <a:spcPct val="120000"/>
              </a:lnSpc>
              <a:buFont typeface="Wingdings" pitchFamily="2" charset="2"/>
              <a:buChar char="v"/>
            </a:pPr>
            <a:r>
              <a:rPr lang="en-US" sz="14400" dirty="0">
                <a:latin typeface="Arial" panose="020B0604020202020204" pitchFamily="34" charset="0"/>
                <a:cs typeface="Arial" panose="020B0604020202020204" pitchFamily="34" charset="0"/>
              </a:rPr>
              <a:t> </a:t>
            </a:r>
            <a:r>
              <a:rPr lang="en-US" sz="14400" dirty="0">
                <a:latin typeface="Verdana" panose="020B0604030504040204" pitchFamily="34" charset="0"/>
                <a:ea typeface="Verdana" panose="020B0604030504040204" pitchFamily="34" charset="0"/>
                <a:cs typeface="Verdana" panose="020B0604030504040204" pitchFamily="34" charset="0"/>
              </a:rPr>
              <a:t>Positional</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if = since			 Romans 6:4-5</a:t>
            </a:r>
          </a:p>
          <a:p>
            <a:pPr lvl="2">
              <a:lnSpc>
                <a:spcPct val="120000"/>
              </a:lnSpc>
              <a:buFont typeface="Wingdings" pitchFamily="2" charset="2"/>
              <a:buChar char="v"/>
            </a:pPr>
            <a:r>
              <a:rPr lang="en-US" sz="12000" dirty="0">
                <a:latin typeface="Verdana" panose="020B0604030504040204" pitchFamily="34" charset="0"/>
                <a:ea typeface="Verdana" panose="020B0604030504040204" pitchFamily="34" charset="0"/>
                <a:cs typeface="Verdana" panose="020B0604030504040204" pitchFamily="34" charset="0"/>
              </a:rPr>
              <a:t> seek				 II Corinthians 4:18</a:t>
            </a:r>
          </a:p>
          <a:p>
            <a:pPr lvl="2">
              <a:lnSpc>
                <a:spcPct val="120000"/>
              </a:lnSpc>
              <a:buFont typeface="Wingdings" pitchFamily="2" charset="2"/>
              <a:buChar char="v"/>
            </a:pPr>
            <a:r>
              <a:rPr lang="en-US" sz="12000" dirty="0">
                <a:latin typeface="Verdana" panose="020B0604030504040204" pitchFamily="34" charset="0"/>
                <a:ea typeface="Verdana" panose="020B0604030504040204" pitchFamily="34" charset="0"/>
                <a:cs typeface="Verdana" panose="020B0604030504040204" pitchFamily="34" charset="0"/>
              </a:rPr>
              <a:t> set					 I John 2:15-17</a:t>
            </a:r>
          </a:p>
          <a:p>
            <a:pPr lvl="2">
              <a:lnSpc>
                <a:spcPct val="120000"/>
              </a:lnSpc>
              <a:buFont typeface="Wingdings" pitchFamily="2" charset="2"/>
              <a:buChar char="v"/>
            </a:pPr>
            <a:r>
              <a:rPr lang="en-US" sz="12000" dirty="0">
                <a:latin typeface="Verdana" panose="020B0604030504040204" pitchFamily="34" charset="0"/>
                <a:ea typeface="Verdana" panose="020B0604030504040204" pitchFamily="34" charset="0"/>
                <a:cs typeface="Verdana" panose="020B0604030504040204" pitchFamily="34" charset="0"/>
              </a:rPr>
              <a:t> see					  Galatians 2:20</a:t>
            </a:r>
          </a:p>
          <a:p>
            <a:pPr lvl="2">
              <a:lnSpc>
                <a:spcPct val="120000"/>
              </a:lnSpc>
              <a:buFont typeface="Wingdings" pitchFamily="2" charset="2"/>
              <a:buChar char="v"/>
            </a:pPr>
            <a:r>
              <a:rPr lang="en-US" sz="12000" dirty="0">
                <a:latin typeface="Verdana" panose="020B0604030504040204" pitchFamily="34" charset="0"/>
                <a:ea typeface="Verdana" panose="020B0604030504040204" pitchFamily="34" charset="0"/>
                <a:cs typeface="Verdana" panose="020B0604030504040204" pitchFamily="34" charset="0"/>
              </a:rPr>
              <a:t> share</a:t>
            </a:r>
            <a:r>
              <a:rPr lang="en-US" sz="10900" dirty="0">
                <a:latin typeface="Arial" panose="020B0604020202020204" pitchFamily="34" charset="0"/>
                <a:cs typeface="Arial" panose="020B0604020202020204" pitchFamily="34" charset="0"/>
              </a:rPr>
              <a:t>		 		  </a:t>
            </a:r>
            <a:r>
              <a:rPr lang="en-US" sz="12000" dirty="0">
                <a:latin typeface="Verdana" panose="020B0604030504040204" pitchFamily="34" charset="0"/>
                <a:ea typeface="Verdana" panose="020B0604030504040204" pitchFamily="34" charset="0"/>
                <a:cs typeface="Verdana" panose="020B0604030504040204" pitchFamily="34" charset="0"/>
              </a:rPr>
              <a:t>I John 5:12-13</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3358931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2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2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2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2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20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304800"/>
            <a:ext cx="8229600" cy="12954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New Year Reflection</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362200"/>
            <a:ext cx="8229600" cy="37338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Personal</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old man	</a:t>
            </a:r>
          </a:p>
          <a:p>
            <a:pPr lvl="2">
              <a:lnSpc>
                <a:spcPct val="120000"/>
              </a:lnSpc>
              <a:buFont typeface="Wingdings" pitchFamily="2" charset="2"/>
              <a:buChar char="v"/>
            </a:pPr>
            <a:r>
              <a:rPr lang="en-US" sz="12000" dirty="0">
                <a:latin typeface="Verdana" panose="020B0604030504040204" pitchFamily="34" charset="0"/>
                <a:ea typeface="Verdana" panose="020B0604030504040204" pitchFamily="34" charset="0"/>
                <a:cs typeface="Verdana" panose="020B0604030504040204" pitchFamily="34" charset="0"/>
              </a:rPr>
              <a:t> mortify-subdue		     Romans 8:13</a:t>
            </a:r>
          </a:p>
          <a:p>
            <a:pPr lvl="2">
              <a:lnSpc>
                <a:spcPct val="120000"/>
              </a:lnSpc>
              <a:buFont typeface="Wingdings" pitchFamily="2" charset="2"/>
              <a:buChar char="v"/>
            </a:pPr>
            <a:r>
              <a:rPr lang="en-US" sz="12000" dirty="0">
                <a:latin typeface="Verdana" panose="020B0604030504040204" pitchFamily="34" charset="0"/>
                <a:ea typeface="Verdana" panose="020B0604030504040204" pitchFamily="34" charset="0"/>
                <a:cs typeface="Verdana" panose="020B0604030504040204" pitchFamily="34" charset="0"/>
              </a:rPr>
              <a:t> selfish affections				v 5</a:t>
            </a:r>
          </a:p>
          <a:p>
            <a:pPr lvl="2">
              <a:lnSpc>
                <a:spcPct val="120000"/>
              </a:lnSpc>
              <a:buFont typeface="Wingdings" pitchFamily="2" charset="2"/>
              <a:buChar char="v"/>
            </a:pPr>
            <a:r>
              <a:rPr lang="en-US" sz="12000" dirty="0">
                <a:latin typeface="Verdana" panose="020B0604030504040204" pitchFamily="34" charset="0"/>
                <a:ea typeface="Verdana" panose="020B0604030504040204" pitchFamily="34" charset="0"/>
                <a:cs typeface="Verdana" panose="020B0604030504040204" pitchFamily="34" charset="0"/>
              </a:rPr>
              <a:t> our roots			     Romans 5:19</a:t>
            </a:r>
          </a:p>
          <a:p>
            <a:pPr lvl="2">
              <a:lnSpc>
                <a:spcPct val="120000"/>
              </a:lnSpc>
              <a:buFont typeface="Wingdings" pitchFamily="2" charset="2"/>
              <a:buChar char="v"/>
            </a:pPr>
            <a:r>
              <a:rPr lang="en-US" sz="12000" dirty="0">
                <a:latin typeface="Verdana" panose="020B0604030504040204" pitchFamily="34" charset="0"/>
                <a:ea typeface="Verdana" panose="020B0604030504040204" pitchFamily="34" charset="0"/>
                <a:cs typeface="Verdana" panose="020B0604030504040204" pitchFamily="34" charset="0"/>
              </a:rPr>
              <a:t> sinful habits					v 8-9</a:t>
            </a:r>
          </a:p>
          <a:p>
            <a:pPr marL="685800" lvl="2" indent="0">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144515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2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2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2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2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20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304800"/>
            <a:ext cx="8229600" cy="12954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New Year Reflection</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057400"/>
            <a:ext cx="8229600" cy="40386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Personal</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new man</a:t>
            </a:r>
          </a:p>
          <a:p>
            <a:pPr lvl="2">
              <a:lnSpc>
                <a:spcPct val="120000"/>
              </a:lnSpc>
              <a:buFont typeface="Wingdings" pitchFamily="2" charset="2"/>
              <a:buChar char="v"/>
            </a:pPr>
            <a:r>
              <a:rPr lang="en-US" sz="12000" dirty="0">
                <a:latin typeface="Verdana" panose="020B0604030504040204" pitchFamily="34" charset="0"/>
                <a:ea typeface="Verdana" panose="020B0604030504040204" pitchFamily="34" charset="0"/>
                <a:cs typeface="Verdana" panose="020B0604030504040204" pitchFamily="34" charset="0"/>
              </a:rPr>
              <a:t> renewed			    Romans 12:2</a:t>
            </a:r>
          </a:p>
          <a:p>
            <a:pPr lvl="2">
              <a:lnSpc>
                <a:spcPct val="120000"/>
              </a:lnSpc>
              <a:buFont typeface="Wingdings" pitchFamily="2" charset="2"/>
              <a:buChar char="v"/>
            </a:pPr>
            <a:r>
              <a:rPr lang="en-US" sz="12000" dirty="0">
                <a:latin typeface="Verdana" panose="020B0604030504040204" pitchFamily="34" charset="0"/>
                <a:ea typeface="Verdana" panose="020B0604030504040204" pitchFamily="34" charset="0"/>
                <a:cs typeface="Verdana" panose="020B0604030504040204" pitchFamily="34" charset="0"/>
              </a:rPr>
              <a:t> refreshed		     	 Ephesians 2:10</a:t>
            </a:r>
          </a:p>
          <a:p>
            <a:pPr lvl="2">
              <a:lnSpc>
                <a:spcPct val="120000"/>
              </a:lnSpc>
              <a:buFont typeface="Wingdings" pitchFamily="2" charset="2"/>
              <a:buChar char="v"/>
            </a:pPr>
            <a:r>
              <a:rPr lang="en-US" sz="12000" dirty="0">
                <a:latin typeface="Verdana" panose="020B0604030504040204" pitchFamily="34" charset="0"/>
                <a:ea typeface="Verdana" panose="020B0604030504040204" pitchFamily="34" charset="0"/>
                <a:cs typeface="Verdana" panose="020B0604030504040204" pitchFamily="34" charset="0"/>
              </a:rPr>
              <a:t> respected				   Acts 10:34</a:t>
            </a:r>
          </a:p>
          <a:p>
            <a:pPr lvl="2">
              <a:lnSpc>
                <a:spcPct val="120000"/>
              </a:lnSpc>
              <a:buFont typeface="Wingdings" pitchFamily="2" charset="2"/>
              <a:buChar char="v"/>
            </a:pPr>
            <a:r>
              <a:rPr lang="en-US" sz="12000" dirty="0">
                <a:latin typeface="Verdana" panose="020B0604030504040204" pitchFamily="34" charset="0"/>
                <a:ea typeface="Verdana" panose="020B0604030504040204" pitchFamily="34" charset="0"/>
                <a:cs typeface="Verdana" panose="020B0604030504040204" pitchFamily="34" charset="0"/>
              </a:rPr>
              <a:t> robes						  v 12-14			</a:t>
            </a:r>
          </a:p>
          <a:p>
            <a:pPr marL="685800" lvl="2" indent="0">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21938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2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2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2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2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20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066800"/>
            <a:ext cx="8229600" cy="1600200"/>
          </a:xfrm>
        </p:spPr>
        <p:txBody>
          <a:bodyPr>
            <a:normAutofit/>
          </a:bodyPr>
          <a:lstStyle/>
          <a:p>
            <a:pPr>
              <a:defRPr/>
            </a:pPr>
            <a:r>
              <a:rPr lang="en-US" sz="4400" dirty="0">
                <a:latin typeface="Verdana" panose="020B0604030504040204" pitchFamily="34" charset="0"/>
                <a:ea typeface="Verdana" panose="020B0604030504040204" pitchFamily="34" charset="0"/>
                <a:cs typeface="Verdana" panose="020B0604030504040204" pitchFamily="34" charset="0"/>
              </a:rPr>
              <a:t>Cornerstone Bible Church</a:t>
            </a:r>
          </a:p>
        </p:txBody>
      </p:sp>
      <p:sp>
        <p:nvSpPr>
          <p:cNvPr id="3" name="Subtitle 2"/>
          <p:cNvSpPr>
            <a:spLocks noGrp="1"/>
          </p:cNvSpPr>
          <p:nvPr>
            <p:ph type="subTitle" idx="1"/>
          </p:nvPr>
        </p:nvSpPr>
        <p:spPr>
          <a:xfrm>
            <a:off x="1371600" y="3733800"/>
            <a:ext cx="6400800" cy="1828800"/>
          </a:xfrm>
        </p:spPr>
        <p:txBody>
          <a:bodyPr>
            <a:noAutofit/>
          </a:bodyPr>
          <a:lstStyle/>
          <a:p>
            <a:pPr>
              <a:defRPr/>
            </a:pPr>
            <a:r>
              <a:rPr lang="en-US" sz="3200" i="1" dirty="0">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16462</TotalTime>
  <Words>579</Words>
  <Application>Microsoft Macintosh PowerPoint</Application>
  <PresentationFormat>On-screen Show (4:3)</PresentationFormat>
  <Paragraphs>374</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Calibri Light</vt:lpstr>
      <vt:lpstr>Comic Sans MS</vt:lpstr>
      <vt:lpstr>Verdana</vt:lpstr>
      <vt:lpstr>Wingdings</vt:lpstr>
      <vt:lpstr>Office Theme</vt:lpstr>
      <vt:lpstr>New Year Reflection</vt:lpstr>
      <vt:lpstr>Colossians 3:1-14</vt:lpstr>
      <vt:lpstr>Colossians 3:1-14</vt:lpstr>
      <vt:lpstr>Colossians 3:1-14</vt:lpstr>
      <vt:lpstr>Colossians 3:1-14</vt:lpstr>
      <vt:lpstr>Colossians 3:1-14</vt:lpstr>
      <vt:lpstr>New Year Reflection</vt:lpstr>
      <vt:lpstr>New Year Reflection</vt:lpstr>
      <vt:lpstr>New Year Reflection</vt:lpstr>
      <vt:lpstr>New Year Reflection</vt:lpstr>
      <vt:lpstr>Cornerstone Bible Church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Through Joshua</dc:title>
  <dc:creator>Duane</dc:creator>
  <cp:lastModifiedBy>Duane Acree</cp:lastModifiedBy>
  <cp:revision>1585</cp:revision>
  <cp:lastPrinted>2021-01-03T01:11:14Z</cp:lastPrinted>
  <dcterms:created xsi:type="dcterms:W3CDTF">2010-08-14T13:43:06Z</dcterms:created>
  <dcterms:modified xsi:type="dcterms:W3CDTF">2021-01-03T01:27:54Z</dcterms:modified>
</cp:coreProperties>
</file>