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10"/>
  </p:handoutMasterIdLst>
  <p:sldIdLst>
    <p:sldId id="256" r:id="rId2"/>
    <p:sldId id="257" r:id="rId3"/>
    <p:sldId id="264" r:id="rId4"/>
    <p:sldId id="258" r:id="rId5"/>
    <p:sldId id="262" r:id="rId6"/>
    <p:sldId id="259" r:id="rId7"/>
    <p:sldId id="260" r:id="rId8"/>
    <p:sldId id="263"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4" autoAdjust="0"/>
    <p:restoredTop sz="94660"/>
  </p:normalViewPr>
  <p:slideViewPr>
    <p:cSldViewPr snapToGrid="0">
      <p:cViewPr varScale="1">
        <p:scale>
          <a:sx n="84" d="100"/>
          <a:sy n="84" d="100"/>
        </p:scale>
        <p:origin x="184" y="1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9A74D0E-E108-4773-99B1-62DE5C42DD49}" type="datetimeFigureOut">
              <a:rPr lang="en-US" smtClean="0"/>
              <a:t>1/23/21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9FF891-7F3B-4F71-85E2-6D11D54581FE}" type="slidenum">
              <a:rPr lang="en-US" smtClean="0"/>
              <a:t>‹#›</a:t>
            </a:fld>
            <a:endParaRPr lang="en-US"/>
          </a:p>
        </p:txBody>
      </p:sp>
    </p:spTree>
    <p:extLst>
      <p:ext uri="{BB962C8B-B14F-4D97-AF65-F5344CB8AC3E}">
        <p14:creationId xmlns:p14="http://schemas.microsoft.com/office/powerpoint/2010/main" val="9050420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1/23/21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2407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0179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36394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AC1E39-3CB2-4FFA-95E0-6128572CB6AE}" type="datetimeFigureOut">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19465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1/23/21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8139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AC1E39-3CB2-4FFA-95E0-6128572CB6AE}" type="datetimeFigureOut">
              <a:rPr lang="en-US" smtClean="0"/>
              <a:t>1/23/21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8428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1E39-3CB2-4FFA-95E0-6128572CB6AE}" type="datetimeFigureOut">
              <a:rPr lang="en-US" smtClean="0"/>
              <a:t>1/23/21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8430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5839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80959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325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5195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2342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0206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1/23/21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044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1/23/21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182758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083247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44637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CAC1E39-3CB2-4FFA-95E0-6128572CB6AE}" type="datetimeFigureOut">
              <a:rPr lang="en-US" smtClean="0"/>
              <a:t>1/23/21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1380A7-458E-47B0-8F7E-F6B91081F4D6}" type="slidenum">
              <a:rPr lang="en-US" smtClean="0"/>
              <a:t>‹#›</a:t>
            </a:fld>
            <a:endParaRPr lang="en-US"/>
          </a:p>
        </p:txBody>
      </p:sp>
    </p:spTree>
    <p:extLst>
      <p:ext uri="{BB962C8B-B14F-4D97-AF65-F5344CB8AC3E}">
        <p14:creationId xmlns:p14="http://schemas.microsoft.com/office/powerpoint/2010/main" val="28517393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8113"/>
            <a:ext cx="12192000" cy="1641490"/>
          </a:xfrm>
        </p:spPr>
        <p:txBody>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 Paul’s Admonition</a:t>
            </a:r>
          </a:p>
        </p:txBody>
      </p:sp>
      <p:sp>
        <p:nvSpPr>
          <p:cNvPr id="3" name="Subtitle 2"/>
          <p:cNvSpPr>
            <a:spLocks noGrp="1"/>
          </p:cNvSpPr>
          <p:nvPr>
            <p:ph type="subTitle" idx="1"/>
          </p:nvPr>
        </p:nvSpPr>
        <p:spPr>
          <a:xfrm>
            <a:off x="2578768" y="5242438"/>
            <a:ext cx="9144000" cy="754025"/>
          </a:xfrm>
        </p:spPr>
        <p:txBody>
          <a:bodyPr>
            <a:noAutofit/>
          </a:bodyPr>
          <a:lstStyle/>
          <a:p>
            <a:r>
              <a:rPr lang="en-US" sz="2800" dirty="0">
                <a:latin typeface="Verdana" panose="020B0604030504040204" pitchFamily="34" charset="0"/>
                <a:ea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rPr>
              <a:t>Pastor Duane Acree</a:t>
            </a:r>
          </a:p>
          <a:p>
            <a:r>
              <a:rPr lang="en-US" sz="2800" dirty="0">
                <a:latin typeface="Verdana" panose="020B0604030504040204" pitchFamily="34" charset="0"/>
                <a:ea typeface="Verdana" panose="020B0604030504040204" pitchFamily="34" charset="0"/>
              </a:rPr>
              <a:t>01-24-2021</a:t>
            </a:r>
          </a:p>
        </p:txBody>
      </p:sp>
    </p:spTree>
    <p:extLst>
      <p:ext uri="{BB962C8B-B14F-4D97-AF65-F5344CB8AC3E}">
        <p14:creationId xmlns:p14="http://schemas.microsoft.com/office/powerpoint/2010/main" val="195104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II Thessalonians 2:1-5</a:t>
            </a:r>
          </a:p>
        </p:txBody>
      </p:sp>
      <p:sp>
        <p:nvSpPr>
          <p:cNvPr id="3" name="Subtitle 2"/>
          <p:cNvSpPr>
            <a:spLocks noGrp="1"/>
          </p:cNvSpPr>
          <p:nvPr>
            <p:ph idx="1"/>
          </p:nvPr>
        </p:nvSpPr>
        <p:spPr>
          <a:xfrm>
            <a:off x="1120000" y="2085474"/>
            <a:ext cx="10233800" cy="4483767"/>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 Now we beseech you, brethren, by the coming of our Lord Jesus Christ, and </a:t>
            </a:r>
            <a:r>
              <a:rPr lang="en-US" sz="3200" i="1" dirty="0">
                <a:latin typeface="Verdana" panose="020B0604030504040204" pitchFamily="34" charset="0"/>
                <a:ea typeface="Verdana" panose="020B0604030504040204" pitchFamily="34" charset="0"/>
                <a:cs typeface="Verdana" panose="020B0604030504040204" pitchFamily="34" charset="0"/>
              </a:rPr>
              <a:t>by</a:t>
            </a:r>
            <a:r>
              <a:rPr lang="en-US" sz="3200" dirty="0">
                <a:latin typeface="Verdana" panose="020B0604030504040204" pitchFamily="34" charset="0"/>
                <a:ea typeface="Verdana" panose="020B0604030504040204" pitchFamily="34" charset="0"/>
                <a:cs typeface="Verdana" panose="020B0604030504040204" pitchFamily="34" charset="0"/>
              </a:rPr>
              <a:t> our gathering together unto him,2 That ye be not soon shaken in mind, or be troubled, neither by spirit, nor by word, nor by letter as from us, as that the day of Christ is at hand.3 Let no man deceive you by any means: for </a:t>
            </a:r>
            <a:r>
              <a:rPr lang="en-US" sz="3200" i="1" dirty="0">
                <a:latin typeface="Verdana" panose="020B0604030504040204" pitchFamily="34" charset="0"/>
                <a:ea typeface="Verdana" panose="020B0604030504040204" pitchFamily="34" charset="0"/>
                <a:cs typeface="Verdana" panose="020B0604030504040204" pitchFamily="34" charset="0"/>
              </a:rPr>
              <a:t>that day shall not come,</a:t>
            </a:r>
            <a:r>
              <a:rPr lang="en-US" sz="3200" dirty="0">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4076978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II Thessalonians 2:1-5</a:t>
            </a:r>
          </a:p>
        </p:txBody>
      </p:sp>
      <p:sp>
        <p:nvSpPr>
          <p:cNvPr id="3" name="Subtitle 2"/>
          <p:cNvSpPr>
            <a:spLocks noGrp="1"/>
          </p:cNvSpPr>
          <p:nvPr>
            <p:ph idx="1"/>
          </p:nvPr>
        </p:nvSpPr>
        <p:spPr>
          <a:xfrm>
            <a:off x="1120000" y="2085474"/>
            <a:ext cx="10233800" cy="4483767"/>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except there come a falling away first, and that man of sin be revealed, the son of perdition;4 Who </a:t>
            </a:r>
            <a:r>
              <a:rPr lang="en-US" sz="3200" dirty="0" err="1">
                <a:latin typeface="Verdana" panose="020B0604030504040204" pitchFamily="34" charset="0"/>
                <a:ea typeface="Verdana" panose="020B0604030504040204" pitchFamily="34" charset="0"/>
                <a:cs typeface="Verdana" panose="020B0604030504040204" pitchFamily="34" charset="0"/>
              </a:rPr>
              <a:t>opposeth</a:t>
            </a:r>
            <a:r>
              <a:rPr lang="en-US" sz="3200" dirty="0">
                <a:latin typeface="Verdana" panose="020B0604030504040204" pitchFamily="34" charset="0"/>
                <a:ea typeface="Verdana" panose="020B0604030504040204" pitchFamily="34" charset="0"/>
                <a:cs typeface="Verdana" panose="020B0604030504040204" pitchFamily="34" charset="0"/>
              </a:rPr>
              <a:t> and </a:t>
            </a:r>
            <a:r>
              <a:rPr lang="en-US" sz="3200" dirty="0" err="1">
                <a:latin typeface="Verdana" panose="020B0604030504040204" pitchFamily="34" charset="0"/>
                <a:ea typeface="Verdana" panose="020B0604030504040204" pitchFamily="34" charset="0"/>
                <a:cs typeface="Verdana" panose="020B0604030504040204" pitchFamily="34" charset="0"/>
              </a:rPr>
              <a:t>exalteth</a:t>
            </a:r>
            <a:r>
              <a:rPr lang="en-US" sz="3200" dirty="0">
                <a:latin typeface="Verdana" panose="020B0604030504040204" pitchFamily="34" charset="0"/>
                <a:ea typeface="Verdana" panose="020B0604030504040204" pitchFamily="34" charset="0"/>
                <a:cs typeface="Verdana" panose="020B0604030504040204" pitchFamily="34" charset="0"/>
              </a:rPr>
              <a:t> himself above all that is called God, or that is worshipped; so that he as God </a:t>
            </a:r>
            <a:r>
              <a:rPr lang="en-US" sz="3200" dirty="0" err="1">
                <a:latin typeface="Verdana" panose="020B0604030504040204" pitchFamily="34" charset="0"/>
                <a:ea typeface="Verdana" panose="020B0604030504040204" pitchFamily="34" charset="0"/>
                <a:cs typeface="Verdana" panose="020B0604030504040204" pitchFamily="34" charset="0"/>
              </a:rPr>
              <a:t>sitteth</a:t>
            </a:r>
            <a:r>
              <a:rPr lang="en-US" sz="3200" dirty="0">
                <a:latin typeface="Verdana" panose="020B0604030504040204" pitchFamily="34" charset="0"/>
                <a:ea typeface="Verdana" panose="020B0604030504040204" pitchFamily="34" charset="0"/>
                <a:cs typeface="Verdana" panose="020B0604030504040204" pitchFamily="34" charset="0"/>
              </a:rPr>
              <a:t> in the temple of God, shewing himself that he is God.5 Remember ye not, that, when I was yet with you, I told you these things?</a:t>
            </a:r>
          </a:p>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1319319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Paul’s Admonition</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Plea</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Plot</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Play</a:t>
            </a:r>
          </a:p>
        </p:txBody>
      </p:sp>
    </p:spTree>
    <p:extLst>
      <p:ext uri="{BB962C8B-B14F-4D97-AF65-F5344CB8AC3E}">
        <p14:creationId xmlns:p14="http://schemas.microsoft.com/office/powerpoint/2010/main" val="429053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1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1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1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Paul’s Admonition</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838200" y="2542479"/>
            <a:ext cx="10692161" cy="3634484"/>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Plea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beseech							25/30/67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coming				      I Thessalonians 5:2</a:t>
            </a:r>
            <a:endParaRPr lang="en-US" sz="2800"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gathering			    I Thessalonians 4:17</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steadfast						Acts 2:25</a:t>
            </a:r>
          </a:p>
          <a:p>
            <a:pPr marL="457200" lvl="1" indent="0">
              <a:buNone/>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172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Paul’s Admonition</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364059"/>
            <a:ext cx="10233800" cy="3969834"/>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Plot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moved &amp; frightened			   John 14:27</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spirit						    I John 4:1-3</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word			   			 Acts 17:10-11</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letter 					   II Corinthians 7:8</a:t>
            </a:r>
          </a:p>
          <a:p>
            <a:pPr marL="457200" lvl="1" indent="0">
              <a:buNone/>
            </a:pPr>
            <a:r>
              <a:rPr lang="en-US" sz="3200" dirty="0">
                <a:latin typeface="Verdana" panose="020B0604030504040204" pitchFamily="34" charset="0"/>
                <a:ea typeface="Verdana" panose="020B0604030504040204" pitchFamily="34" charset="0"/>
              </a:rPr>
              <a:t>                      </a:t>
            </a:r>
            <a:r>
              <a:rPr lang="en-US" sz="3200" i="1" u="sng" dirty="0">
                <a:latin typeface="Verdana" panose="020B0604030504040204" pitchFamily="34" charset="0"/>
                <a:ea typeface="Verdana" panose="020B0604030504040204" pitchFamily="34" charset="0"/>
              </a:rPr>
              <a:t>Day of Christ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rapture, judgement seat, marriage supper				</a:t>
            </a:r>
          </a:p>
        </p:txBody>
      </p:sp>
      <p:sp>
        <p:nvSpPr>
          <p:cNvPr id="6" name="Right Arrow 5">
            <a:extLst>
              <a:ext uri="{FF2B5EF4-FFF2-40B4-BE49-F238E27FC236}">
                <a16:creationId xmlns:a16="http://schemas.microsoft.com/office/drawing/2014/main" id="{DB766E38-B960-AC4C-B061-0CF692221BB9}"/>
              </a:ext>
            </a:extLst>
          </p:cNvPr>
          <p:cNvSpPr/>
          <p:nvPr/>
        </p:nvSpPr>
        <p:spPr>
          <a:xfrm>
            <a:off x="1766190" y="4928839"/>
            <a:ext cx="2735766" cy="23417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a:extLst>
              <a:ext uri="{FF2B5EF4-FFF2-40B4-BE49-F238E27FC236}">
                <a16:creationId xmlns:a16="http://schemas.microsoft.com/office/drawing/2014/main" id="{0380B299-7F23-424A-832E-A754AB6FBA9D}"/>
              </a:ext>
            </a:extLst>
          </p:cNvPr>
          <p:cNvSpPr/>
          <p:nvPr/>
        </p:nvSpPr>
        <p:spPr>
          <a:xfrm>
            <a:off x="7883912" y="4928839"/>
            <a:ext cx="2735766" cy="234176"/>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446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0"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100"/>
                                        <p:tgtEl>
                                          <p:spTgt spid="3">
                                            <p:txEl>
                                              <p:pRg st="5" end="5"/>
                                            </p:txEl>
                                          </p:spTgt>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1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Paul’s Admonition</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598235"/>
            <a:ext cx="10233800" cy="3578728"/>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Play</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deception				  Matthew 24:4-6</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apostasy					  I Timothy 4:1-3</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antichrist	 				  Daniel 7:25</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ambition				       I Corinthians 8:5</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abomination	                       Matthew 24:15</a:t>
            </a:r>
          </a:p>
        </p:txBody>
      </p:sp>
    </p:spTree>
    <p:extLst>
      <p:ext uri="{BB962C8B-B14F-4D97-AF65-F5344CB8AC3E}">
        <p14:creationId xmlns:p14="http://schemas.microsoft.com/office/powerpoint/2010/main" val="13157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1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Cornerstone Bible Church</a:t>
            </a:r>
          </a:p>
        </p:txBody>
      </p:sp>
      <p:sp>
        <p:nvSpPr>
          <p:cNvPr id="3" name="Subtitle 2"/>
          <p:cNvSpPr>
            <a:spLocks noGrp="1"/>
          </p:cNvSpPr>
          <p:nvPr>
            <p:ph idx="1"/>
          </p:nvPr>
        </p:nvSpPr>
        <p:spPr>
          <a:xfrm>
            <a:off x="1120000" y="2911641"/>
            <a:ext cx="10233800" cy="3265321"/>
          </a:xfrm>
        </p:spPr>
        <p:txBody>
          <a:bodyPr>
            <a:noAutofit/>
          </a:bodyPr>
          <a:lstStyle/>
          <a:p>
            <a:pPr marL="0" lvl="0" indent="0" algn="ctr" defTabSz="685800">
              <a:spcBef>
                <a:spcPts val="750"/>
              </a:spcBef>
              <a:buNone/>
              <a:defRPr/>
            </a:pPr>
            <a:r>
              <a:rPr lang="en-US" sz="3600" dirty="0">
                <a:solidFill>
                  <a:schemeClr val="tx1"/>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extLst>
      <p:ext uri="{BB962C8B-B14F-4D97-AF65-F5344CB8AC3E}">
        <p14:creationId xmlns:p14="http://schemas.microsoft.com/office/powerpoint/2010/main" val="344597027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1008</TotalTime>
  <Words>368</Words>
  <Application>Microsoft Macintosh PowerPoint</Application>
  <PresentationFormat>Widescreen</PresentationFormat>
  <Paragraphs>36</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Corbel</vt:lpstr>
      <vt:lpstr>Verdana</vt:lpstr>
      <vt:lpstr>Wingdings</vt:lpstr>
      <vt:lpstr>Depth</vt:lpstr>
      <vt:lpstr> Paul’s Admonition</vt:lpstr>
      <vt:lpstr>II Thessalonians 2:1-5</vt:lpstr>
      <vt:lpstr>II Thessalonians 2:1-5</vt:lpstr>
      <vt:lpstr>Paul’s Admonition</vt:lpstr>
      <vt:lpstr>Paul’s Admonition</vt:lpstr>
      <vt:lpstr>Paul’s Admonition</vt:lpstr>
      <vt:lpstr>Paul’s Admonition</vt:lpstr>
      <vt:lpstr>Cornerstone Bible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Thessalonica</dc:title>
  <dc:creator>Duane Acree</dc:creator>
  <cp:lastModifiedBy>Duane Acree</cp:lastModifiedBy>
  <cp:revision>57</cp:revision>
  <cp:lastPrinted>2021-01-16T17:50:42Z</cp:lastPrinted>
  <dcterms:created xsi:type="dcterms:W3CDTF">2020-08-14T22:39:30Z</dcterms:created>
  <dcterms:modified xsi:type="dcterms:W3CDTF">2021-01-23T23:05:08Z</dcterms:modified>
</cp:coreProperties>
</file>