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0"/>
  </p:handoutMasterIdLst>
  <p:sldIdLst>
    <p:sldId id="256" r:id="rId2"/>
    <p:sldId id="257" r:id="rId3"/>
    <p:sldId id="264" r:id="rId4"/>
    <p:sldId id="258" r:id="rId5"/>
    <p:sldId id="262" r:id="rId6"/>
    <p:sldId id="259" r:id="rId7"/>
    <p:sldId id="260" r:id="rId8"/>
    <p:sldId id="263"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1" autoAdjust="0"/>
    <p:restoredTop sz="94660"/>
  </p:normalViewPr>
  <p:slideViewPr>
    <p:cSldViewPr snapToGrid="0">
      <p:cViewPr varScale="1">
        <p:scale>
          <a:sx n="83" d="100"/>
          <a:sy n="83" d="100"/>
        </p:scale>
        <p:origin x="240" y="1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1/30/21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1/30/21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1/30/21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1/30/21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1/30/21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1/30/21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1/30/21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1/30/21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1/30/21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1/30/21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1/30/21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1/30/21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1/30/21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1/30/21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1/30/21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1/30/21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1/30/21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1/30/21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1/30/21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 The Mystery of Iniquity</a:t>
            </a: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a:latin typeface="Verdana" panose="020B0604030504040204" pitchFamily="34" charset="0"/>
                <a:ea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rPr>
              <a:t>Pastor Duane Acree</a:t>
            </a:r>
          </a:p>
          <a:p>
            <a:r>
              <a:rPr lang="en-US" sz="2800" dirty="0">
                <a:latin typeface="Verdana" panose="020B0604030504040204" pitchFamily="34" charset="0"/>
                <a:ea typeface="Verdana" panose="020B0604030504040204" pitchFamily="34" charset="0"/>
              </a:rPr>
              <a:t>01-31-2021</a:t>
            </a:r>
          </a:p>
        </p:txBody>
      </p:sp>
    </p:spTree>
    <p:extLst>
      <p:ext uri="{BB962C8B-B14F-4D97-AF65-F5344CB8AC3E}">
        <p14:creationId xmlns:p14="http://schemas.microsoft.com/office/powerpoint/2010/main" val="195104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2:6-12</a:t>
            </a:r>
          </a:p>
        </p:txBody>
      </p:sp>
      <p:sp>
        <p:nvSpPr>
          <p:cNvPr id="3" name="Subtitle 2"/>
          <p:cNvSpPr>
            <a:spLocks noGrp="1"/>
          </p:cNvSpPr>
          <p:nvPr>
            <p:ph idx="1"/>
          </p:nvPr>
        </p:nvSpPr>
        <p:spPr>
          <a:xfrm>
            <a:off x="1120000" y="2085474"/>
            <a:ext cx="10233800" cy="4483767"/>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6 And now ye know what </a:t>
            </a:r>
            <a:r>
              <a:rPr lang="en-US" sz="3200" dirty="0" err="1">
                <a:latin typeface="Verdana" panose="020B0604030504040204" pitchFamily="34" charset="0"/>
                <a:ea typeface="Verdana" panose="020B0604030504040204" pitchFamily="34" charset="0"/>
                <a:cs typeface="Verdana" panose="020B0604030504040204" pitchFamily="34" charset="0"/>
              </a:rPr>
              <a:t>withholdeth</a:t>
            </a:r>
            <a:r>
              <a:rPr lang="en-US" sz="3200" dirty="0">
                <a:latin typeface="Verdana" panose="020B0604030504040204" pitchFamily="34" charset="0"/>
                <a:ea typeface="Verdana" panose="020B0604030504040204" pitchFamily="34" charset="0"/>
                <a:cs typeface="Verdana" panose="020B0604030504040204" pitchFamily="34" charset="0"/>
              </a:rPr>
              <a:t> that he might be revealed in his time.7 For the mystery of iniquity doth already work: only he who now </a:t>
            </a:r>
            <a:r>
              <a:rPr lang="en-US" sz="3200" dirty="0" err="1">
                <a:latin typeface="Verdana" panose="020B0604030504040204" pitchFamily="34" charset="0"/>
                <a:ea typeface="Verdana" panose="020B0604030504040204" pitchFamily="34" charset="0"/>
                <a:cs typeface="Verdana" panose="020B0604030504040204" pitchFamily="34" charset="0"/>
              </a:rPr>
              <a:t>letteth</a:t>
            </a: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i="1" dirty="0">
                <a:latin typeface="Verdana" panose="020B0604030504040204" pitchFamily="34" charset="0"/>
                <a:ea typeface="Verdana" panose="020B0604030504040204" pitchFamily="34" charset="0"/>
                <a:cs typeface="Verdana" panose="020B0604030504040204" pitchFamily="34" charset="0"/>
              </a:rPr>
              <a:t>will let,</a:t>
            </a:r>
            <a:r>
              <a:rPr lang="en-US" sz="3200" dirty="0">
                <a:latin typeface="Verdana" panose="020B0604030504040204" pitchFamily="34" charset="0"/>
                <a:ea typeface="Verdana" panose="020B0604030504040204" pitchFamily="34" charset="0"/>
                <a:cs typeface="Verdana" panose="020B0604030504040204" pitchFamily="34" charset="0"/>
              </a:rPr>
              <a:t> until he be taken out of the way.8 And then shall that Wicked be revealed, whom the Lord shall consume with the spirit of his mouth, and shall destroy with the brightness of his coming:9 </a:t>
            </a:r>
            <a:r>
              <a:rPr lang="en-US" sz="3200" i="1" dirty="0">
                <a:latin typeface="Verdana" panose="020B0604030504040204" pitchFamily="34" charset="0"/>
                <a:ea typeface="Verdana" panose="020B0604030504040204" pitchFamily="34" charset="0"/>
                <a:cs typeface="Verdana" panose="020B0604030504040204" pitchFamily="34" charset="0"/>
              </a:rPr>
              <a:t>Even him,</a:t>
            </a:r>
            <a:r>
              <a:rPr lang="en-US" sz="3200" dirty="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4076978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II Thessalonians 2:6-12</a:t>
            </a:r>
          </a:p>
        </p:txBody>
      </p:sp>
      <p:sp>
        <p:nvSpPr>
          <p:cNvPr id="3" name="Subtitle 2"/>
          <p:cNvSpPr>
            <a:spLocks noGrp="1"/>
          </p:cNvSpPr>
          <p:nvPr>
            <p:ph idx="1"/>
          </p:nvPr>
        </p:nvSpPr>
        <p:spPr>
          <a:xfrm>
            <a:off x="1120000" y="2085474"/>
            <a:ext cx="10233800" cy="4483767"/>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whose coming is after the working of Satan with all power and signs and lying wonders,10 And with all deceivableness of unrighteousness in them that perish; because they received not the love of the truth, that they might be saved.11 And for this cause God shall send them strong delusion, that they should believe a lie:12 That they all might be damned who believed not the truth, but had pleasure in unrighteousness.</a:t>
            </a:r>
          </a:p>
        </p:txBody>
      </p:sp>
    </p:spTree>
    <p:extLst>
      <p:ext uri="{BB962C8B-B14F-4D97-AF65-F5344CB8AC3E}">
        <p14:creationId xmlns:p14="http://schemas.microsoft.com/office/powerpoint/2010/main" val="1144320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The Mystery of Iniquity</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Revealed</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Rejected</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Relished</a:t>
            </a: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The Mystery of Iniquity</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838200" y="2542479"/>
            <a:ext cx="10692161" cy="3634484"/>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Revealed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man of sin/son of perdition	     Daniel 9:27</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in his time				      Revelation 13:3</a:t>
            </a:r>
            <a:endParaRPr lang="en-US" sz="28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Wicked						     lawless one</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consumed						 Daniel 7:26</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destroyed				   Revelation 19:20-21</a:t>
            </a:r>
          </a:p>
          <a:p>
            <a:pPr marL="457200" lvl="1"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1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The Mystery of Iniquity</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364059"/>
            <a:ext cx="10233800" cy="3969834"/>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Rejected</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delusion			      		Revelation 19:20</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truth unto salvation		II Corinthians 6:2</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08446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1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The Mystery of Iniquity</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598235"/>
            <a:ext cx="10233800" cy="3578728"/>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Relished</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deception				    Romans 1:24-</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pleasure in 				     Romans 1:32	 </a:t>
            </a:r>
          </a:p>
          <a:p>
            <a:pPr marL="457200" lvl="1"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157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Cornerstone Bible Church</a:t>
            </a: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dirty="0">
                <a:solidFill>
                  <a:schemeClr val="tx1"/>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1468</TotalTime>
  <Words>331</Words>
  <Application>Microsoft Macintosh PowerPoint</Application>
  <PresentationFormat>Widescreen</PresentationFormat>
  <Paragraphs>30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Corbel</vt:lpstr>
      <vt:lpstr>Verdana</vt:lpstr>
      <vt:lpstr>Wingdings</vt:lpstr>
      <vt:lpstr>Depth</vt:lpstr>
      <vt:lpstr> The Mystery of Iniquity</vt:lpstr>
      <vt:lpstr>II Thessalonians 2:6-12</vt:lpstr>
      <vt:lpstr>II Thessalonians 2:6-12</vt:lpstr>
      <vt:lpstr>The Mystery of Iniquity</vt:lpstr>
      <vt:lpstr>The Mystery of Iniquity</vt:lpstr>
      <vt:lpstr>The Mystery of Iniquity</vt:lpstr>
      <vt:lpstr>The Mystery of Iniquity</vt:lpstr>
      <vt:lpstr>Cornerstone Bible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67</cp:revision>
  <cp:lastPrinted>2021-01-31T01:32:43Z</cp:lastPrinted>
  <dcterms:created xsi:type="dcterms:W3CDTF">2020-08-14T22:39:30Z</dcterms:created>
  <dcterms:modified xsi:type="dcterms:W3CDTF">2021-01-31T02:02:23Z</dcterms:modified>
</cp:coreProperties>
</file>