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0"/>
  </p:handoutMasterIdLst>
  <p:sldIdLst>
    <p:sldId id="256" r:id="rId2"/>
    <p:sldId id="257" r:id="rId3"/>
    <p:sldId id="264" r:id="rId4"/>
    <p:sldId id="258" r:id="rId5"/>
    <p:sldId id="262" r:id="rId6"/>
    <p:sldId id="259" r:id="rId7"/>
    <p:sldId id="260" r:id="rId8"/>
    <p:sldId id="263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40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Back to 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Acree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01-10-2021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II Thessalonians 1:1-4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Paul, and Silvanus, and Timotheus, unto the church of the Thessalonians in God our Father and the Lord Jesus Christ:2 Grace unto you, and peace, from God our Father and the Lord Jesus Christ.</a:t>
            </a:r>
            <a:r>
              <a:rPr lang="en-US" sz="3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We are bound to thank God always for you, brethren, as it is meet, because that your faith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groweth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exceedingly, and the charity of every one of you all toward each other aboundeth;4 So that we ourselves glory in you in the churches of God for your patience and faith in all your persecutions and tribulations that ye endure:</a:t>
            </a:r>
          </a:p>
          <a:p>
            <a:pPr marL="0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7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148" y="88232"/>
            <a:ext cx="9159748" cy="66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5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Welcome Back to 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Crew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Cause </a:t>
            </a: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Welcome Back to 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838200" y="2911641"/>
            <a:ext cx="10692161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Crew				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Paul	 	 apostle/evangelist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Silas 			teacher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Timothy			pastor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E3F97463-2F9A-6849-B1BC-B4C61E38EA51}"/>
              </a:ext>
            </a:extLst>
          </p:cNvPr>
          <p:cNvSpPr/>
          <p:nvPr/>
        </p:nvSpPr>
        <p:spPr>
          <a:xfrm>
            <a:off x="7460167" y="3323063"/>
            <a:ext cx="501804" cy="178419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C14DDD-3154-4F4C-9904-4ED8AF6B0A62}"/>
              </a:ext>
            </a:extLst>
          </p:cNvPr>
          <p:cNvSpPr/>
          <p:nvPr/>
        </p:nvSpPr>
        <p:spPr>
          <a:xfrm>
            <a:off x="7574523" y="3922772"/>
            <a:ext cx="3826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Ephesians 4:11</a:t>
            </a: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Welcome Back to 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Church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of the Thessalonians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God our Father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Lord Jesus Christ					     84 x 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Lord Jesus Christ				              20x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Lordship				Revelation 3:14-22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Welcome Back to Thessalonica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Cause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faith (growing)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charity (abounding)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patience (enduring)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2AE660C-35FF-0140-967E-E0239281BEFB}"/>
              </a:ext>
            </a:extLst>
          </p:cNvPr>
          <p:cNvSpPr/>
          <p:nvPr/>
        </p:nvSpPr>
        <p:spPr>
          <a:xfrm>
            <a:off x="6096000" y="3429000"/>
            <a:ext cx="490780" cy="160794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8ED44D-A7A6-134F-96D9-95276B1AA497}"/>
              </a:ext>
            </a:extLst>
          </p:cNvPr>
          <p:cNvSpPr txBox="1"/>
          <p:nvPr/>
        </p:nvSpPr>
        <p:spPr>
          <a:xfrm>
            <a:off x="6814892" y="3940586"/>
            <a:ext cx="4310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 Corinthians 8:1-5</a:t>
            </a:r>
          </a:p>
        </p:txBody>
      </p:sp>
    </p:spTree>
    <p:extLst>
      <p:ext uri="{BB962C8B-B14F-4D97-AF65-F5344CB8AC3E}">
        <p14:creationId xmlns:p14="http://schemas.microsoft.com/office/powerpoint/2010/main" val="1315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212</TotalTime>
  <Words>259</Words>
  <Application>Microsoft Macintosh PowerPoint</Application>
  <PresentationFormat>Widescreen</PresentationFormat>
  <Paragraphs>31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Welcome Back to Thessalonica</vt:lpstr>
      <vt:lpstr>II Thessalonians 1:1-4</vt:lpstr>
      <vt:lpstr>PowerPoint Presentation</vt:lpstr>
      <vt:lpstr>Welcome Back to Thessalonica</vt:lpstr>
      <vt:lpstr>Welcome Back to Thessalonica</vt:lpstr>
      <vt:lpstr>Welcome Back to Thessalonica</vt:lpstr>
      <vt:lpstr>Welcome Back to Thessalonica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25</cp:revision>
  <cp:lastPrinted>2021-01-07T20:25:35Z</cp:lastPrinted>
  <dcterms:created xsi:type="dcterms:W3CDTF">2020-08-14T22:39:30Z</dcterms:created>
  <dcterms:modified xsi:type="dcterms:W3CDTF">2021-01-07T20:27:15Z</dcterms:modified>
</cp:coreProperties>
</file>