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handoutMasterIdLst>
    <p:handoutMasterId r:id="rId12"/>
  </p:handoutMasterIdLst>
  <p:sldIdLst>
    <p:sldId id="256" r:id="rId2"/>
    <p:sldId id="267" r:id="rId3"/>
    <p:sldId id="271" r:id="rId4"/>
    <p:sldId id="258" r:id="rId5"/>
    <p:sldId id="262" r:id="rId6"/>
    <p:sldId id="268" r:id="rId7"/>
    <p:sldId id="270" r:id="rId8"/>
    <p:sldId id="259" r:id="rId9"/>
    <p:sldId id="269" r:id="rId10"/>
    <p:sldId id="263" r:id="rId1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2" autoAdjust="0"/>
    <p:restoredTop sz="94660"/>
  </p:normalViewPr>
  <p:slideViewPr>
    <p:cSldViewPr snapToGrid="0">
      <p:cViewPr varScale="1">
        <p:scale>
          <a:sx n="115" d="100"/>
          <a:sy n="115" d="100"/>
        </p:scale>
        <p:origin x="224" y="4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9A74D0E-E108-4773-99B1-62DE5C42DD49}" type="datetimeFigureOut">
              <a:rPr lang="en-US" smtClean="0"/>
              <a:t>2/27/21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9FF891-7F3B-4F71-85E2-6D11D54581FE}" type="slidenum">
              <a:rPr lang="en-US" smtClean="0"/>
              <a:t>‹#›</a:t>
            </a:fld>
            <a:endParaRPr lang="en-US"/>
          </a:p>
        </p:txBody>
      </p:sp>
    </p:spTree>
    <p:extLst>
      <p:ext uri="{BB962C8B-B14F-4D97-AF65-F5344CB8AC3E}">
        <p14:creationId xmlns:p14="http://schemas.microsoft.com/office/powerpoint/2010/main" val="90504202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a:t>Click to edit Master subtitle style</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2407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01795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36394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AC1E39-3CB2-4FFA-95E0-6128572CB6AE}" type="datetimeFigureOut">
              <a:rPr lang="en-US" smtClean="0"/>
              <a:t>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194653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8139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AC1E39-3CB2-4FFA-95E0-6128572CB6AE}" type="datetimeFigureOut">
              <a:rPr lang="en-US" smtClean="0"/>
              <a:t>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842818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C1E39-3CB2-4FFA-95E0-6128572CB6AE}" type="datetimeFigureOut">
              <a:rPr lang="en-US" smtClean="0"/>
              <a:t>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8430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58390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809592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32555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5195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23421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02065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044873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182758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083247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446374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CAC1E39-3CB2-4FFA-95E0-6128572CB6AE}" type="datetimeFigureOut">
              <a:rPr lang="en-US" smtClean="0"/>
              <a:t>2/27/21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41380A7-458E-47B0-8F7E-F6B91081F4D6}" type="slidenum">
              <a:rPr lang="en-US" smtClean="0"/>
              <a:t>‹#›</a:t>
            </a:fld>
            <a:endParaRPr lang="en-US"/>
          </a:p>
        </p:txBody>
      </p:sp>
    </p:spTree>
    <p:extLst>
      <p:ext uri="{BB962C8B-B14F-4D97-AF65-F5344CB8AC3E}">
        <p14:creationId xmlns:p14="http://schemas.microsoft.com/office/powerpoint/2010/main" val="285173939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48113"/>
            <a:ext cx="12192000" cy="1641490"/>
          </a:xfrm>
        </p:spPr>
        <p:txBody>
          <a:bodyPr/>
          <a:lstStyle/>
          <a:p>
            <a:pPr algn="ctr"/>
            <a:r>
              <a:rPr lang="en-US" sz="4800" dirty="0">
                <a:latin typeface="Verdana" panose="020B0604030504040204" pitchFamily="34" charset="0"/>
                <a:ea typeface="Verdana" panose="020B0604030504040204" pitchFamily="34" charset="0"/>
              </a:rPr>
              <a:t>Keeping Secrets</a:t>
            </a:r>
            <a:endParaRPr lang="en-US" sz="4000" dirty="0">
              <a:latin typeface="Verdana" panose="020B0604030504040204" pitchFamily="34" charset="0"/>
              <a:ea typeface="Verdana" panose="020B0604030504040204" pitchFamily="34" charset="0"/>
            </a:endParaRPr>
          </a:p>
        </p:txBody>
      </p:sp>
      <p:sp>
        <p:nvSpPr>
          <p:cNvPr id="3" name="Subtitle 2"/>
          <p:cNvSpPr>
            <a:spLocks noGrp="1"/>
          </p:cNvSpPr>
          <p:nvPr>
            <p:ph type="subTitle" idx="1"/>
          </p:nvPr>
        </p:nvSpPr>
        <p:spPr>
          <a:xfrm>
            <a:off x="2578768" y="5242438"/>
            <a:ext cx="9144000" cy="754025"/>
          </a:xfrm>
        </p:spPr>
        <p:txBody>
          <a:bodyPr>
            <a:noAutofit/>
          </a:bodyPr>
          <a:lstStyle/>
          <a:p>
            <a:r>
              <a:rPr lang="en-US" sz="2800" dirty="0">
                <a:latin typeface="Verdana" panose="020B0604030504040204" pitchFamily="34" charset="0"/>
                <a:ea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rPr>
              <a:t>Pastor Duane </a:t>
            </a:r>
            <a:r>
              <a:rPr lang="en-US" sz="2800" dirty="0" err="1">
                <a:latin typeface="Verdana" panose="020B0604030504040204" pitchFamily="34" charset="0"/>
                <a:ea typeface="Verdana" panose="020B0604030504040204" pitchFamily="34" charset="0"/>
              </a:rPr>
              <a:t>Acree</a:t>
            </a:r>
            <a:endParaRPr lang="en-US" sz="2800" dirty="0">
              <a:latin typeface="Verdana" panose="020B0604030504040204" pitchFamily="34" charset="0"/>
              <a:ea typeface="Verdana" panose="020B0604030504040204" pitchFamily="34" charset="0"/>
            </a:endParaRPr>
          </a:p>
          <a:p>
            <a:r>
              <a:rPr lang="en-US" sz="2800" dirty="0">
                <a:latin typeface="Verdana" panose="020B0604030504040204" pitchFamily="34" charset="0"/>
                <a:ea typeface="Verdana" panose="020B0604030504040204" pitchFamily="34" charset="0"/>
              </a:rPr>
              <a:t>2-28-2021</a:t>
            </a:r>
          </a:p>
        </p:txBody>
      </p:sp>
    </p:spTree>
    <p:extLst>
      <p:ext uri="{BB962C8B-B14F-4D97-AF65-F5344CB8AC3E}">
        <p14:creationId xmlns:p14="http://schemas.microsoft.com/office/powerpoint/2010/main" val="1951046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 Corinthians 4:1-5</a:t>
            </a:r>
          </a:p>
        </p:txBody>
      </p:sp>
      <p:sp>
        <p:nvSpPr>
          <p:cNvPr id="3" name="Subtitle 2"/>
          <p:cNvSpPr>
            <a:spLocks noGrp="1"/>
          </p:cNvSpPr>
          <p:nvPr>
            <p:ph idx="1"/>
          </p:nvPr>
        </p:nvSpPr>
        <p:spPr>
          <a:xfrm>
            <a:off x="1120000" y="2754351"/>
            <a:ext cx="10233800" cy="3814890"/>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1 Let a man so account of us, as of the ministers of Christ, and stewards of the mysteries of God.2 Moreover it is required in stewards, that a man be found faithful.3 But with me it is a very small thing that I should be judged of you, or of man's judgment: yea, I judge not mine own self. </a:t>
            </a: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9809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 Corinthians 4:1-5</a:t>
            </a:r>
          </a:p>
        </p:txBody>
      </p:sp>
      <p:sp>
        <p:nvSpPr>
          <p:cNvPr id="3" name="Subtitle 2"/>
          <p:cNvSpPr>
            <a:spLocks noGrp="1"/>
          </p:cNvSpPr>
          <p:nvPr>
            <p:ph idx="1"/>
          </p:nvPr>
        </p:nvSpPr>
        <p:spPr>
          <a:xfrm>
            <a:off x="1120000" y="2754351"/>
            <a:ext cx="10233800" cy="3814890"/>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4 For I know nothing by myself; yet am I not hereby justified: but he that </a:t>
            </a:r>
            <a:r>
              <a:rPr lang="en-US" sz="3200" dirty="0" err="1">
                <a:latin typeface="Verdana" panose="020B0604030504040204" pitchFamily="34" charset="0"/>
                <a:ea typeface="Verdana" panose="020B0604030504040204" pitchFamily="34" charset="0"/>
                <a:cs typeface="Verdana" panose="020B0604030504040204" pitchFamily="34" charset="0"/>
              </a:rPr>
              <a:t>judgeth</a:t>
            </a:r>
            <a:r>
              <a:rPr lang="en-US" sz="3200" dirty="0">
                <a:latin typeface="Verdana" panose="020B0604030504040204" pitchFamily="34" charset="0"/>
                <a:ea typeface="Verdana" panose="020B0604030504040204" pitchFamily="34" charset="0"/>
                <a:cs typeface="Verdana" panose="020B0604030504040204" pitchFamily="34" charset="0"/>
              </a:rPr>
              <a:t> me is the Lord.5 Therefore judge nothing before the time, until the Lord come, who both will bring to light the hidden things of darkness, and will make manifest the counsels of the hearts: and then shall every man have praise of God.</a:t>
            </a:r>
          </a:p>
          <a:p>
            <a:pPr marL="0" indent="0">
              <a:buNone/>
            </a:pP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15964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4881"/>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Keeping Secrets</a:t>
            </a: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Servants</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Secrets</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Stewards</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Saints</a:t>
            </a:r>
          </a:p>
          <a:p>
            <a:pPr marL="0" indent="0">
              <a:buNone/>
            </a:pPr>
            <a:endParaRPr lang="en-US" sz="3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9053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1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1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1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1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3076"/>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Keeping Secrets</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608029"/>
            <a:ext cx="10233800" cy="3568934"/>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Servants</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take inventory</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subordinate							3:5</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under-oarsman/rower</a:t>
            </a:r>
          </a:p>
          <a:p>
            <a:pPr marL="914400" lvl="2" indent="0">
              <a:buNone/>
            </a:pPr>
            <a:r>
              <a:rPr lang="en-US" sz="2800" dirty="0">
                <a:latin typeface="Verdana" panose="020B0604030504040204" pitchFamily="34" charset="0"/>
                <a:ea typeface="Verdana" panose="020B0604030504040204" pitchFamily="34" charset="0"/>
              </a:rPr>
              <a:t>		</a:t>
            </a:r>
            <a:r>
              <a:rPr lang="en-US" sz="2400" dirty="0">
                <a:latin typeface="Verdana" panose="020B0604030504040204" pitchFamily="34" charset="0"/>
                <a:ea typeface="Verdana" panose="020B0604030504040204" pitchFamily="34" charset="0"/>
              </a:rPr>
              <a:t>			</a:t>
            </a:r>
            <a:endParaRPr lang="en-US" sz="2800" dirty="0">
              <a:latin typeface="Verdana" panose="020B0604030504040204" pitchFamily="34" charset="0"/>
              <a:ea typeface="Verdana" panose="020B0604030504040204" pitchFamily="34" charset="0"/>
            </a:endParaRPr>
          </a:p>
          <a:p>
            <a:pPr marL="457200" lvl="1" indent="0">
              <a:buNone/>
            </a:pP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1720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Keeping Secrets</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Secrets</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100" dirty="0">
                <a:latin typeface="Verdana" panose="020B0604030504040204" pitchFamily="34" charset="0"/>
                <a:ea typeface="Verdana" panose="020B0604030504040204" pitchFamily="34" charset="0"/>
              </a:rPr>
              <a:t>that which was hidden		Romans 16:25-26</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Mystery of godliness</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Mystery of Christ in you</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Mystery of Christ and the church</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Mystery of the restoration of Israel			</a:t>
            </a:r>
          </a:p>
          <a:p>
            <a:pPr marL="457200" lvl="1" indent="0">
              <a:buNone/>
            </a:pPr>
            <a:r>
              <a:rPr lang="en-US" sz="3200"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3310460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Keeping Secrets</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Secrets</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100" dirty="0">
                <a:latin typeface="Verdana" panose="020B0604030504040204" pitchFamily="34" charset="0"/>
                <a:ea typeface="Verdana" panose="020B0604030504040204" pitchFamily="34" charset="0"/>
              </a:rPr>
              <a:t>that which was hidden		Romans 16:25-26</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Mystery of the rapture</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Mystery of iniquity</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Mystery of Babylon the Great		</a:t>
            </a:r>
          </a:p>
          <a:p>
            <a:pPr marL="457200" lvl="1" indent="0">
              <a:buNone/>
            </a:pPr>
            <a:r>
              <a:rPr lang="en-US" sz="3200"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3782775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Keeping Secrets</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Stewards</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manager, overseer, agent		I Peter 4:10</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faithfulness required</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Proverbs 13:17</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Matthew 25:21,23,28			</a:t>
            </a:r>
          </a:p>
          <a:p>
            <a:pPr marL="457200" lvl="1" indent="0">
              <a:buNone/>
            </a:pPr>
            <a:r>
              <a:rPr lang="en-US" sz="3200"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208446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Keeping Secrets</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Saints (judgement)</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man’s opinion – lower court</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self conscience – higher court</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Lord’s bema seat– supreme court	</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judgement seat of Christ	       Romans 14:10						 II Corinthians 5:10</a:t>
            </a:r>
          </a:p>
          <a:p>
            <a:pPr marL="457200" lvl="1" indent="0">
              <a:buNone/>
            </a:pPr>
            <a:r>
              <a:rPr lang="en-US" sz="3200" dirty="0">
                <a:latin typeface="Verdana" panose="020B0604030504040204" pitchFamily="34" charset="0"/>
                <a:ea typeface="Verdana" panose="020B0604030504040204" pitchFamily="34" charset="0"/>
              </a:rPr>
              <a:t>			</a:t>
            </a:r>
          </a:p>
          <a:p>
            <a:pPr marL="457200" lvl="1" indent="0">
              <a:buNone/>
            </a:pPr>
            <a:r>
              <a:rPr lang="en-US" sz="3200"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1558347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1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1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1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Cornerstone Bible Church</a:t>
            </a:r>
          </a:p>
        </p:txBody>
      </p:sp>
      <p:sp>
        <p:nvSpPr>
          <p:cNvPr id="3" name="Subtitle 2"/>
          <p:cNvSpPr>
            <a:spLocks noGrp="1"/>
          </p:cNvSpPr>
          <p:nvPr>
            <p:ph idx="1"/>
          </p:nvPr>
        </p:nvSpPr>
        <p:spPr>
          <a:xfrm>
            <a:off x="1120000" y="2911641"/>
            <a:ext cx="10233800" cy="3265321"/>
          </a:xfrm>
        </p:spPr>
        <p:txBody>
          <a:bodyPr>
            <a:noAutofit/>
          </a:bodyPr>
          <a:lstStyle/>
          <a:p>
            <a:pPr marL="0" lvl="0" indent="0" algn="ctr" defTabSz="685800">
              <a:spcBef>
                <a:spcPts val="750"/>
              </a:spcBef>
              <a:buNone/>
              <a:defRPr/>
            </a:pPr>
            <a:r>
              <a:rPr lang="en-US" sz="3600" i="1" dirty="0">
                <a:solidFill>
                  <a:schemeClr val="tx2"/>
                </a:solidFill>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extLst>
      <p:ext uri="{BB962C8B-B14F-4D97-AF65-F5344CB8AC3E}">
        <p14:creationId xmlns:p14="http://schemas.microsoft.com/office/powerpoint/2010/main" val="3445970279"/>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B4B4B"/>
      </a:dk2>
      <a:lt2>
        <a:srgbClr val="8ED5C1"/>
      </a:lt2>
      <a:accent1>
        <a:srgbClr val="73CBB2"/>
      </a:accent1>
      <a:accent2>
        <a:srgbClr val="AACD5B"/>
      </a:accent2>
      <a:accent3>
        <a:srgbClr val="65A9E1"/>
      </a:accent3>
      <a:accent4>
        <a:srgbClr val="6274D8"/>
      </a:accent4>
      <a:accent5>
        <a:srgbClr val="AB54D7"/>
      </a:accent5>
      <a:accent6>
        <a:srgbClr val="D15B37"/>
      </a:accent6>
      <a:hlink>
        <a:srgbClr val="BFE962"/>
      </a:hlink>
      <a:folHlink>
        <a:srgbClr val="C0D591"/>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8699</TotalTime>
  <Words>364</Words>
  <Application>Microsoft Macintosh PowerPoint</Application>
  <PresentationFormat>Widescreen</PresentationFormat>
  <Paragraphs>51</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Corbel</vt:lpstr>
      <vt:lpstr>Verdana</vt:lpstr>
      <vt:lpstr>Wingdings</vt:lpstr>
      <vt:lpstr>Depth</vt:lpstr>
      <vt:lpstr>Keeping Secrets</vt:lpstr>
      <vt:lpstr>I Corinthians 4:1-5</vt:lpstr>
      <vt:lpstr>I Corinthians 4:1-5</vt:lpstr>
      <vt:lpstr>Keeping Secrets</vt:lpstr>
      <vt:lpstr>Keeping Secrets</vt:lpstr>
      <vt:lpstr>Keeping Secrets</vt:lpstr>
      <vt:lpstr>Keeping Secrets</vt:lpstr>
      <vt:lpstr>Keeping Secrets</vt:lpstr>
      <vt:lpstr>Keeping Secrets</vt:lpstr>
      <vt:lpstr>Cornerstone Bible Church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Thessalonica</dc:title>
  <dc:creator>Duane Acree</dc:creator>
  <cp:lastModifiedBy>Duane Acree</cp:lastModifiedBy>
  <cp:revision>100</cp:revision>
  <cp:lastPrinted>2021-02-27T20:22:48Z</cp:lastPrinted>
  <dcterms:created xsi:type="dcterms:W3CDTF">2020-08-14T22:39:30Z</dcterms:created>
  <dcterms:modified xsi:type="dcterms:W3CDTF">2021-02-27T20:23:36Z</dcterms:modified>
</cp:coreProperties>
</file>