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handoutMasterIdLst>
    <p:handoutMasterId r:id="rId11"/>
  </p:handoutMasterIdLst>
  <p:sldIdLst>
    <p:sldId id="256" r:id="rId2"/>
    <p:sldId id="257" r:id="rId3"/>
    <p:sldId id="264" r:id="rId4"/>
    <p:sldId id="258" r:id="rId5"/>
    <p:sldId id="262" r:id="rId6"/>
    <p:sldId id="259" r:id="rId7"/>
    <p:sldId id="260" r:id="rId8"/>
    <p:sldId id="265" r:id="rId9"/>
    <p:sldId id="263" r:id="rId10"/>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28" autoAdjust="0"/>
    <p:restoredTop sz="94660"/>
  </p:normalViewPr>
  <p:slideViewPr>
    <p:cSldViewPr snapToGrid="0">
      <p:cViewPr varScale="1">
        <p:scale>
          <a:sx n="115" d="100"/>
          <a:sy n="115" d="100"/>
        </p:scale>
        <p:origin x="216" y="4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A9A74D0E-E108-4773-99B1-62DE5C42DD49}" type="datetimeFigureOut">
              <a:rPr lang="en-US" smtClean="0"/>
              <a:t>2/4/21</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2B9FF891-7F3B-4F71-85E2-6D11D54581FE}" type="slidenum">
              <a:rPr lang="en-US" smtClean="0"/>
              <a:t>‹#›</a:t>
            </a:fld>
            <a:endParaRPr lang="en-US"/>
          </a:p>
        </p:txBody>
      </p:sp>
    </p:spTree>
    <p:extLst>
      <p:ext uri="{BB962C8B-B14F-4D97-AF65-F5344CB8AC3E}">
        <p14:creationId xmlns:p14="http://schemas.microsoft.com/office/powerpoint/2010/main" val="905042022"/>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4464028"/>
            <a:ext cx="9144000" cy="1641490"/>
          </a:xfrm>
        </p:spPr>
        <p:txBody>
          <a:bodyPr wrap="none" anchor="t">
            <a:normAutofit/>
          </a:bodyPr>
          <a:lstStyle>
            <a:lvl1pPr algn="r">
              <a:defRPr sz="9600" b="0" spc="-300">
                <a:gradFill flip="none" rotWithShape="1">
                  <a:gsLst>
                    <a:gs pos="0">
                      <a:schemeClr val="tx1"/>
                    </a:gs>
                    <a:gs pos="68000">
                      <a:srgbClr val="F1F1F1"/>
                    </a:gs>
                    <a:gs pos="100000">
                      <a:schemeClr val="bg1">
                        <a:lumMod val="11000"/>
                        <a:lumOff val="89000"/>
                      </a:schemeClr>
                    </a:gs>
                  </a:gsLst>
                  <a:lin ang="5400000" scaled="1"/>
                  <a:tileRect/>
                </a:gradFill>
                <a:effectLst>
                  <a:outerShdw blurRad="469900" dist="342900" dir="5400000" sy="-20000" rotWithShape="0">
                    <a:prstClr val="black">
                      <a:alpha val="66000"/>
                    </a:prstClr>
                  </a:outerShdw>
                </a:effectLst>
              </a:defRPr>
            </a:lvl1pPr>
          </a:lstStyle>
          <a:p>
            <a:pPr lvl="0" algn="r"/>
            <a:r>
              <a:rPr lang="en-US"/>
              <a:t>Click to edit Master title style</a:t>
            </a:r>
            <a:endParaRPr lang="en-US" dirty="0"/>
          </a:p>
        </p:txBody>
      </p:sp>
      <p:sp>
        <p:nvSpPr>
          <p:cNvPr id="3" name="Subtitle 2"/>
          <p:cNvSpPr>
            <a:spLocks noGrp="1"/>
          </p:cNvSpPr>
          <p:nvPr>
            <p:ph type="subTitle" idx="1"/>
          </p:nvPr>
        </p:nvSpPr>
        <p:spPr>
          <a:xfrm>
            <a:off x="2209799" y="3694375"/>
            <a:ext cx="9144000" cy="754025"/>
          </a:xfrm>
        </p:spPr>
        <p:txBody>
          <a:bodyPr vert="horz" lIns="91440" tIns="45720" rIns="91440" bIns="45720" rtlCol="0" anchor="b">
            <a:normAutofit/>
          </a:bodyPr>
          <a:lstStyle>
            <a:lvl1pPr marL="0" indent="0" algn="r">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stStyle>
          <a:p>
            <a:pPr marL="0" lvl="0" indent="0" algn="r">
              <a:buNone/>
            </a:pPr>
            <a:r>
              <a:rPr lang="en-US"/>
              <a:t>Click to edit Master subtitle style</a:t>
            </a:r>
            <a:endParaRPr lang="en-US" dirty="0"/>
          </a:p>
        </p:txBody>
      </p:sp>
      <p:sp>
        <p:nvSpPr>
          <p:cNvPr id="7" name="Date Placeholder 6"/>
          <p:cNvSpPr>
            <a:spLocks noGrp="1"/>
          </p:cNvSpPr>
          <p:nvPr>
            <p:ph type="dt" sz="half" idx="10"/>
          </p:nvPr>
        </p:nvSpPr>
        <p:spPr/>
        <p:txBody>
          <a:bodyPr/>
          <a:lstStyle/>
          <a:p>
            <a:fld id="{3CAC1E39-3CB2-4FFA-95E0-6128572CB6AE}" type="datetimeFigureOut">
              <a:rPr lang="en-US" smtClean="0"/>
              <a:t>2/4/21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14240718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CAC1E39-3CB2-4FFA-95E0-6128572CB6AE}" type="datetimeFigureOut">
              <a:rPr lang="en-US" smtClean="0"/>
              <a:t>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29017951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854532" y="4464028"/>
            <a:ext cx="9144000" cy="1641490"/>
          </a:xfrm>
        </p:spPr>
        <p:txBody>
          <a:bodyPr wrap="none" anchor="t">
            <a:normAutofit/>
          </a:bodyPr>
          <a:lstStyle>
            <a:lvl1pPr algn="l">
              <a:defRPr sz="9600" b="0" spc="-300">
                <a:gradFill flip="none" rotWithShape="1">
                  <a:gsLst>
                    <a:gs pos="32000">
                      <a:schemeClr val="tx1">
                        <a:lumMod val="89000"/>
                      </a:schemeClr>
                    </a:gs>
                    <a:gs pos="0">
                      <a:schemeClr val="bg1">
                        <a:lumMod val="32000"/>
                        <a:lumOff val="68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8" name="Subtitle 2"/>
          <p:cNvSpPr>
            <a:spLocks noGrp="1"/>
          </p:cNvSpPr>
          <p:nvPr>
            <p:ph type="subTitle" idx="1"/>
          </p:nvPr>
        </p:nvSpPr>
        <p:spPr>
          <a:xfrm>
            <a:off x="854532" y="3693674"/>
            <a:ext cx="9144000" cy="754025"/>
          </a:xfrm>
        </p:spPr>
        <p:txBody>
          <a:bodyPr anchor="b">
            <a:normAutofit/>
          </a:bodyPr>
          <a:lstStyle>
            <a:lvl1pPr marL="0" indent="0" algn="l">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CAC1E39-3CB2-4FFA-95E0-6128572CB6AE}" type="datetimeFigureOut">
              <a:rPr lang="en-US" smtClean="0"/>
              <a:t>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13639483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20000" y="1825625"/>
            <a:ext cx="5025216"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19840" y="1825625"/>
            <a:ext cx="503396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CAC1E39-3CB2-4FFA-95E0-6128572CB6AE}" type="datetimeFigureOut">
              <a:rPr lang="en-US" smtClean="0"/>
              <a:t>2/4/21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21946535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20000" y="1681163"/>
            <a:ext cx="5025216" cy="823912"/>
          </a:xfrm>
        </p:spPr>
        <p:txBody>
          <a:bodyPr anchor="b"/>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20000" y="2505075"/>
            <a:ext cx="50252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19840" y="1681163"/>
            <a:ext cx="5035548" cy="823912"/>
          </a:xfrm>
        </p:spPr>
        <p:txBody>
          <a:bodyPr vert="horz" lIns="91440" tIns="45720" rIns="91440" bIns="45720" rtlCol="0" anchor="b">
            <a:norm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6" name="Content Placeholder 5"/>
          <p:cNvSpPr>
            <a:spLocks noGrp="1"/>
          </p:cNvSpPr>
          <p:nvPr>
            <p:ph sz="quarter" idx="4"/>
          </p:nvPr>
        </p:nvSpPr>
        <p:spPr>
          <a:xfrm>
            <a:off x="6319840" y="2505075"/>
            <a:ext cx="503554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CAC1E39-3CB2-4FFA-95E0-6128572CB6AE}" type="datetimeFigureOut">
              <a:rPr lang="en-US" smtClean="0"/>
              <a:t>2/4/21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3813911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CAC1E39-3CB2-4FFA-95E0-6128572CB6AE}" type="datetimeFigureOut">
              <a:rPr lang="en-US" smtClean="0"/>
              <a:t>2/4/21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18428182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AC1E39-3CB2-4FFA-95E0-6128572CB6AE}" type="datetimeFigureOut">
              <a:rPr lang="en-US" smtClean="0"/>
              <a:t>2/4/21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29843096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CAC1E39-3CB2-4FFA-95E0-6128572CB6AE}" type="datetimeFigureOut">
              <a:rPr lang="en-US" smtClean="0"/>
              <a:t>2/4/21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583905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CAC1E39-3CB2-4FFA-95E0-6128572CB6AE}" type="datetimeFigureOut">
              <a:rPr lang="en-US" smtClean="0"/>
              <a:t>2/4/21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8095925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367160"/>
            <a:ext cx="10515600" cy="819355"/>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39788" y="987425"/>
            <a:ext cx="10515600" cy="337973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5186516"/>
            <a:ext cx="10514012" cy="682472"/>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CAC1E39-3CB2-4FFA-95E0-6128572CB6AE}" type="datetimeFigureOut">
              <a:rPr lang="en-US" smtClean="0"/>
              <a:t>2/4/21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14325554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3534344"/>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839788" y="4489399"/>
            <a:ext cx="10514012" cy="1501826"/>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CAC1E39-3CB2-4FFA-95E0-6128572CB6AE}" type="datetimeFigureOut">
              <a:rPr lang="en-US" smtClean="0"/>
              <a:t>2/4/21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751958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365125"/>
            <a:ext cx="9302752" cy="2992904"/>
          </a:xfrm>
        </p:spPr>
        <p:txBody>
          <a:bodyPr anchor="ctr"/>
          <a:lstStyle>
            <a:lvl1pPr>
              <a:defRPr sz="44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838200" y="4501729"/>
            <a:ext cx="10512424" cy="1489496"/>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CAC1E39-3CB2-4FFA-95E0-6128572CB6AE}" type="datetimeFigureOut">
              <a:rPr lang="en-US" smtClean="0"/>
              <a:t>2/4/21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1380A7-458E-47B0-8F7E-F6B91081F4D6}" type="slidenum">
              <a:rPr lang="en-US" smtClean="0"/>
              <a:t>‹#›</a:t>
            </a:fld>
            <a:endParaRPr lang="en-US"/>
          </a:p>
        </p:txBody>
      </p:sp>
      <p:sp>
        <p:nvSpPr>
          <p:cNvPr id="9" name="TextBox 8"/>
          <p:cNvSpPr txBox="1"/>
          <p:nvPr/>
        </p:nvSpPr>
        <p:spPr>
          <a:xfrm>
            <a:off x="1111044"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6234218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39788" y="2326967"/>
            <a:ext cx="10515600" cy="2511835"/>
          </a:xfrm>
        </p:spPr>
        <p:txBody>
          <a:bodyPr anchor="b">
            <a:normAutofit/>
          </a:bodyPr>
          <a:lstStyle>
            <a:lvl1pPr>
              <a:defRPr sz="5400"/>
            </a:lvl1pPr>
          </a:lstStyle>
          <a:p>
            <a:r>
              <a:rPr lang="en-US"/>
              <a:t>Click to edit Master title style</a:t>
            </a:r>
            <a:endParaRPr lang="en-US" dirty="0"/>
          </a:p>
        </p:txBody>
      </p:sp>
      <p:sp>
        <p:nvSpPr>
          <p:cNvPr id="4" name="Text Placeholder 3"/>
          <p:cNvSpPr>
            <a:spLocks noGrp="1"/>
          </p:cNvSpPr>
          <p:nvPr>
            <p:ph type="body" sz="half" idx="2"/>
          </p:nvPr>
        </p:nvSpPr>
        <p:spPr>
          <a:xfrm>
            <a:off x="839788" y="4850581"/>
            <a:ext cx="10514012" cy="114064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CAC1E39-3CB2-4FFA-95E0-6128572CB6AE}" type="datetimeFigureOut">
              <a:rPr lang="en-US" smtClean="0"/>
              <a:t>2/4/21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7020659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838200" y="365125"/>
            <a:ext cx="10515600"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1337282" y="1885950"/>
            <a:ext cx="2946866" cy="576262"/>
          </a:xfrm>
        </p:spPr>
        <p:txBody>
          <a:bodyPr anchor="b">
            <a:noAutofit/>
          </a:bodyPr>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356798" y="257175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87994" y="1885950"/>
            <a:ext cx="2936241" cy="576262"/>
          </a:xfrm>
        </p:spPr>
        <p:txBody>
          <a:bodyPr vert="horz" lIns="91440" tIns="45720" rIns="91440" bIns="45720" rtlCol="0" anchor="b">
            <a:no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0" name="Text Placeholder 3"/>
          <p:cNvSpPr>
            <a:spLocks noGrp="1"/>
          </p:cNvSpPr>
          <p:nvPr>
            <p:ph type="body" sz="half" idx="16"/>
          </p:nvPr>
        </p:nvSpPr>
        <p:spPr>
          <a:xfrm>
            <a:off x="4577441" y="257175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29035" y="1885950"/>
            <a:ext cx="2932113" cy="576262"/>
          </a:xfrm>
        </p:spPr>
        <p:txBody>
          <a:bodyPr vert="horz" lIns="91440" tIns="45720" rIns="91440" bIns="45720" rtlCol="0" anchor="b">
            <a:noAutofit/>
          </a:bodyPr>
          <a:lstStyle>
            <a:lvl1pPr>
              <a:buNone/>
              <a:defRPr lang="en-US" sz="24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2" name="Text Placeholder 3"/>
          <p:cNvSpPr>
            <a:spLocks noGrp="1"/>
          </p:cNvSpPr>
          <p:nvPr>
            <p:ph type="body" sz="half" idx="17"/>
          </p:nvPr>
        </p:nvSpPr>
        <p:spPr>
          <a:xfrm>
            <a:off x="7829035" y="257175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3CAC1E39-3CB2-4FFA-95E0-6128572CB6AE}" type="datetimeFigureOut">
              <a:rPr lang="en-US" smtClean="0"/>
              <a:t>2/4/21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30448736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838200" y="365125"/>
            <a:ext cx="10515600"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332085" y="4297503"/>
            <a:ext cx="2940050"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332085" y="2256354"/>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1332085" y="4873765"/>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568997" y="4297503"/>
            <a:ext cx="2930525"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68996" y="2256354"/>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567644" y="4873764"/>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04322" y="4297503"/>
            <a:ext cx="2932113"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04321" y="2256354"/>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804197" y="4873762"/>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3CAC1E39-3CB2-4FFA-95E0-6128572CB6AE}" type="datetimeFigureOut">
              <a:rPr lang="en-US" smtClean="0"/>
              <a:t>2/4/21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41827582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CAC1E39-3CB2-4FFA-95E0-6128572CB6AE}" type="datetimeFigureOut">
              <a:rPr lang="en-US" smtClean="0"/>
              <a:t>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40832479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CAC1E39-3CB2-4FFA-95E0-6128572CB6AE}" type="datetimeFigureOut">
              <a:rPr lang="en-US" smtClean="0"/>
              <a:t>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24463746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20000" y="1825625"/>
            <a:ext cx="102338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3CAC1E39-3CB2-4FFA-95E0-6128572CB6AE}" type="datetimeFigureOut">
              <a:rPr lang="en-US" smtClean="0"/>
              <a:t>2/4/21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341380A7-458E-47B0-8F7E-F6B91081F4D6}" type="slidenum">
              <a:rPr lang="en-US" smtClean="0"/>
              <a:t>‹#›</a:t>
            </a:fld>
            <a:endParaRPr lang="en-US"/>
          </a:p>
        </p:txBody>
      </p:sp>
    </p:spTree>
    <p:extLst>
      <p:ext uri="{BB962C8B-B14F-4D97-AF65-F5344CB8AC3E}">
        <p14:creationId xmlns:p14="http://schemas.microsoft.com/office/powerpoint/2010/main" val="2851739392"/>
      </p:ext>
    </p:extLst>
  </p:cSld>
  <p:clrMap bg1="dk1" tx1="lt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13000"/>
                  <a:lumOff val="87000"/>
                </a:schemeClr>
              </a:gs>
              <a:gs pos="100000">
                <a:schemeClr val="tx2">
                  <a:lumMod val="0"/>
                  <a:lumOff val="100000"/>
                </a:schemeClr>
              </a:gs>
            </a:gsLst>
            <a:lin ang="4800000" scaled="0"/>
            <a:tileRect/>
          </a:gra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448113"/>
            <a:ext cx="12192000" cy="1641490"/>
          </a:xfrm>
        </p:spPr>
        <p:txBody>
          <a:bodyPr/>
          <a:lstStyle/>
          <a:p>
            <a:pPr algn="ctr"/>
            <a:r>
              <a:rPr lang="en-US" sz="4800" dirty="0">
                <a:latin typeface="Verdana" panose="020B0604030504040204" pitchFamily="34" charset="0"/>
                <a:ea typeface="Verdana" panose="020B0604030504040204" pitchFamily="34" charset="0"/>
                <a:cs typeface="Verdana" panose="020B0604030504040204" pitchFamily="34" charset="0"/>
              </a:rPr>
              <a:t> Of the Chosen</a:t>
            </a:r>
          </a:p>
        </p:txBody>
      </p:sp>
      <p:sp>
        <p:nvSpPr>
          <p:cNvPr id="3" name="Subtitle 2"/>
          <p:cNvSpPr>
            <a:spLocks noGrp="1"/>
          </p:cNvSpPr>
          <p:nvPr>
            <p:ph type="subTitle" idx="1"/>
          </p:nvPr>
        </p:nvSpPr>
        <p:spPr>
          <a:xfrm>
            <a:off x="2578768" y="5242438"/>
            <a:ext cx="9144000" cy="754025"/>
          </a:xfrm>
        </p:spPr>
        <p:txBody>
          <a:bodyPr>
            <a:noAutofit/>
          </a:bodyPr>
          <a:lstStyle/>
          <a:p>
            <a:r>
              <a:rPr lang="en-US" sz="2800" dirty="0">
                <a:latin typeface="Verdana" panose="020B0604030504040204" pitchFamily="34" charset="0"/>
                <a:ea typeface="Verdana" panose="020B0604030504040204" pitchFamily="34" charset="0"/>
              </a:rPr>
              <a:t>Cornerstone Bible Church</a:t>
            </a:r>
          </a:p>
          <a:p>
            <a:r>
              <a:rPr lang="en-US" sz="2800" dirty="0">
                <a:latin typeface="Verdana" panose="020B0604030504040204" pitchFamily="34" charset="0"/>
                <a:ea typeface="Verdana" panose="020B0604030504040204" pitchFamily="34" charset="0"/>
              </a:rPr>
              <a:t>Pastor Duane Acree</a:t>
            </a:r>
          </a:p>
          <a:p>
            <a:r>
              <a:rPr lang="en-US" sz="2800" dirty="0">
                <a:latin typeface="Verdana" panose="020B0604030504040204" pitchFamily="34" charset="0"/>
                <a:ea typeface="Verdana" panose="020B0604030504040204" pitchFamily="34" charset="0"/>
              </a:rPr>
              <a:t>02-7-2021</a:t>
            </a:r>
          </a:p>
        </p:txBody>
      </p:sp>
    </p:spTree>
    <p:extLst>
      <p:ext uri="{BB962C8B-B14F-4D97-AF65-F5344CB8AC3E}">
        <p14:creationId xmlns:p14="http://schemas.microsoft.com/office/powerpoint/2010/main" val="19510465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a:latin typeface="Verdana" panose="020B0604030504040204" pitchFamily="34" charset="0"/>
                <a:ea typeface="Verdana" panose="020B0604030504040204" pitchFamily="34" charset="0"/>
              </a:rPr>
              <a:t>II Thessalonians 2:13-17</a:t>
            </a:r>
          </a:p>
        </p:txBody>
      </p:sp>
      <p:sp>
        <p:nvSpPr>
          <p:cNvPr id="3" name="Subtitle 2"/>
          <p:cNvSpPr>
            <a:spLocks noGrp="1"/>
          </p:cNvSpPr>
          <p:nvPr>
            <p:ph idx="1"/>
          </p:nvPr>
        </p:nvSpPr>
        <p:spPr>
          <a:xfrm>
            <a:off x="1120000" y="2598234"/>
            <a:ext cx="10233800" cy="3971007"/>
          </a:xfrm>
        </p:spPr>
        <p:txBody>
          <a:bodyPr>
            <a:noAutofit/>
          </a:bodyPr>
          <a:lstStyle/>
          <a:p>
            <a:pPr marL="0" indent="0">
              <a:buNone/>
            </a:pPr>
            <a:r>
              <a:rPr lang="en-US" sz="3200" dirty="0">
                <a:latin typeface="Verdana" panose="020B0604030504040204" pitchFamily="34" charset="0"/>
                <a:ea typeface="Verdana" panose="020B0604030504040204" pitchFamily="34" charset="0"/>
                <a:cs typeface="Verdana" panose="020B0604030504040204" pitchFamily="34" charset="0"/>
              </a:rPr>
              <a:t>13 But we are bound to give thanks </a:t>
            </a:r>
            <a:r>
              <a:rPr lang="en-US" sz="3200" dirty="0" err="1">
                <a:latin typeface="Verdana" panose="020B0604030504040204" pitchFamily="34" charset="0"/>
                <a:ea typeface="Verdana" panose="020B0604030504040204" pitchFamily="34" charset="0"/>
                <a:cs typeface="Verdana" panose="020B0604030504040204" pitchFamily="34" charset="0"/>
              </a:rPr>
              <a:t>alway</a:t>
            </a:r>
            <a:r>
              <a:rPr lang="en-US" sz="3200" dirty="0">
                <a:latin typeface="Verdana" panose="020B0604030504040204" pitchFamily="34" charset="0"/>
                <a:ea typeface="Verdana" panose="020B0604030504040204" pitchFamily="34" charset="0"/>
                <a:cs typeface="Verdana" panose="020B0604030504040204" pitchFamily="34" charset="0"/>
              </a:rPr>
              <a:t> to God for you, brethren beloved of the Lord, because God hath from the beginning chosen you to salvation through sanctification of the Spirit and belief of the truth:14 Whereunto he called you by our gospel, to the obtaining of the glory of our Lord Jesus Christ.15 Therefore, brethren, stand fast, </a:t>
            </a:r>
          </a:p>
        </p:txBody>
      </p:sp>
    </p:spTree>
    <p:extLst>
      <p:ext uri="{BB962C8B-B14F-4D97-AF65-F5344CB8AC3E}">
        <p14:creationId xmlns:p14="http://schemas.microsoft.com/office/powerpoint/2010/main" val="40769788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a:latin typeface="Verdana" panose="020B0604030504040204" pitchFamily="34" charset="0"/>
                <a:ea typeface="Verdana" panose="020B0604030504040204" pitchFamily="34" charset="0"/>
              </a:rPr>
              <a:t>II Thessalonians 2:13-17</a:t>
            </a:r>
          </a:p>
        </p:txBody>
      </p:sp>
      <p:sp>
        <p:nvSpPr>
          <p:cNvPr id="3" name="Subtitle 2"/>
          <p:cNvSpPr>
            <a:spLocks noGrp="1"/>
          </p:cNvSpPr>
          <p:nvPr>
            <p:ph idx="1"/>
          </p:nvPr>
        </p:nvSpPr>
        <p:spPr>
          <a:xfrm>
            <a:off x="1120000" y="2598234"/>
            <a:ext cx="10233800" cy="3971007"/>
          </a:xfrm>
        </p:spPr>
        <p:txBody>
          <a:bodyPr>
            <a:noAutofit/>
          </a:bodyPr>
          <a:lstStyle/>
          <a:p>
            <a:pPr marL="0" indent="0">
              <a:buNone/>
            </a:pPr>
            <a:r>
              <a:rPr lang="en-US" sz="3200" dirty="0">
                <a:latin typeface="Verdana" panose="020B0604030504040204" pitchFamily="34" charset="0"/>
                <a:ea typeface="Verdana" panose="020B0604030504040204" pitchFamily="34" charset="0"/>
                <a:cs typeface="Verdana" panose="020B0604030504040204" pitchFamily="34" charset="0"/>
              </a:rPr>
              <a:t>and hold the traditions which ye have been taught, whether by word, or our epistle.16 Now our Lord Jesus Christ himself, and God, even our Father, which hath loved us, and hath given </a:t>
            </a:r>
            <a:r>
              <a:rPr lang="en-US" sz="3200" i="1" dirty="0">
                <a:latin typeface="Verdana" panose="020B0604030504040204" pitchFamily="34" charset="0"/>
                <a:ea typeface="Verdana" panose="020B0604030504040204" pitchFamily="34" charset="0"/>
                <a:cs typeface="Verdana" panose="020B0604030504040204" pitchFamily="34" charset="0"/>
              </a:rPr>
              <a:t>us </a:t>
            </a:r>
            <a:r>
              <a:rPr lang="en-US" sz="3200" dirty="0">
                <a:latin typeface="Verdana" panose="020B0604030504040204" pitchFamily="34" charset="0"/>
                <a:ea typeface="Verdana" panose="020B0604030504040204" pitchFamily="34" charset="0"/>
                <a:cs typeface="Verdana" panose="020B0604030504040204" pitchFamily="34" charset="0"/>
              </a:rPr>
              <a:t>everlasting consolation and good hope through grace,17 Comfort your hearts, and stablish you in every good word and work.</a:t>
            </a:r>
          </a:p>
        </p:txBody>
      </p:sp>
    </p:spTree>
    <p:extLst>
      <p:ext uri="{BB962C8B-B14F-4D97-AF65-F5344CB8AC3E}">
        <p14:creationId xmlns:p14="http://schemas.microsoft.com/office/powerpoint/2010/main" val="29977314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a:latin typeface="Verdana" panose="020B0604030504040204" pitchFamily="34" charset="0"/>
                <a:ea typeface="Verdana" panose="020B0604030504040204" pitchFamily="34" charset="0"/>
                <a:cs typeface="Verdana" panose="020B0604030504040204" pitchFamily="34" charset="0"/>
              </a:rPr>
              <a:t>Of the Chosen</a:t>
            </a:r>
            <a:endParaRPr lang="en-US" sz="4800" dirty="0">
              <a:latin typeface="Verdana" panose="020B0604030504040204" pitchFamily="34" charset="0"/>
              <a:ea typeface="Verdana" panose="020B0604030504040204" pitchFamily="34" charset="0"/>
            </a:endParaRPr>
          </a:p>
        </p:txBody>
      </p:sp>
      <p:sp>
        <p:nvSpPr>
          <p:cNvPr id="3" name="Subtitle 2"/>
          <p:cNvSpPr>
            <a:spLocks noGrp="1"/>
          </p:cNvSpPr>
          <p:nvPr>
            <p:ph idx="1"/>
          </p:nvPr>
        </p:nvSpPr>
        <p:spPr>
          <a:xfrm>
            <a:off x="1120000" y="2911641"/>
            <a:ext cx="10233800" cy="3265321"/>
          </a:xfrm>
        </p:spPr>
        <p:txBody>
          <a:bodyPr>
            <a:noAutofit/>
          </a:bodyPr>
          <a:lstStyle/>
          <a:p>
            <a:pPr>
              <a:buFont typeface="Wingdings" panose="05000000000000000000" pitchFamily="2" charset="2"/>
              <a:buChar char="Ø"/>
            </a:pPr>
            <a:r>
              <a:rPr lang="en-US" sz="3600" dirty="0">
                <a:latin typeface="Verdana" panose="020B0604030504040204" pitchFamily="34" charset="0"/>
                <a:ea typeface="Verdana" panose="020B0604030504040204" pitchFamily="34" charset="0"/>
              </a:rPr>
              <a:t> Chosen</a:t>
            </a:r>
          </a:p>
          <a:p>
            <a:pPr>
              <a:buFont typeface="Wingdings" panose="05000000000000000000" pitchFamily="2" charset="2"/>
              <a:buChar char="Ø"/>
            </a:pPr>
            <a:r>
              <a:rPr lang="en-US" sz="3600" dirty="0">
                <a:latin typeface="Verdana" panose="020B0604030504040204" pitchFamily="34" charset="0"/>
                <a:ea typeface="Verdana" panose="020B0604030504040204" pitchFamily="34" charset="0"/>
              </a:rPr>
              <a:t> Called</a:t>
            </a:r>
          </a:p>
          <a:p>
            <a:pPr>
              <a:buFont typeface="Wingdings" panose="05000000000000000000" pitchFamily="2" charset="2"/>
              <a:buChar char="Ø"/>
            </a:pPr>
            <a:r>
              <a:rPr lang="en-US" sz="3600" dirty="0">
                <a:latin typeface="Verdana" panose="020B0604030504040204" pitchFamily="34" charset="0"/>
                <a:ea typeface="Verdana" panose="020B0604030504040204" pitchFamily="34" charset="0"/>
              </a:rPr>
              <a:t> Continue</a:t>
            </a:r>
          </a:p>
          <a:p>
            <a:pPr>
              <a:buFont typeface="Wingdings" panose="05000000000000000000" pitchFamily="2" charset="2"/>
              <a:buChar char="Ø"/>
            </a:pPr>
            <a:r>
              <a:rPr lang="en-US" sz="3600" dirty="0">
                <a:latin typeface="Verdana" panose="020B0604030504040204" pitchFamily="34" charset="0"/>
                <a:ea typeface="Verdana" panose="020B0604030504040204" pitchFamily="34" charset="0"/>
              </a:rPr>
              <a:t> Comfort</a:t>
            </a:r>
          </a:p>
        </p:txBody>
      </p:sp>
    </p:spTree>
    <p:extLst>
      <p:ext uri="{BB962C8B-B14F-4D97-AF65-F5344CB8AC3E}">
        <p14:creationId xmlns:p14="http://schemas.microsoft.com/office/powerpoint/2010/main" val="4290537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1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1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1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1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a:latin typeface="Verdana" panose="020B0604030504040204" pitchFamily="34" charset="0"/>
                <a:ea typeface="Verdana" panose="020B0604030504040204" pitchFamily="34" charset="0"/>
                <a:cs typeface="Verdana" panose="020B0604030504040204" pitchFamily="34" charset="0"/>
              </a:rPr>
              <a:t>Of the Chosen</a:t>
            </a:r>
            <a:endParaRPr lang="en-US" sz="4800" dirty="0">
              <a:latin typeface="Verdana" panose="020B0604030504040204" pitchFamily="34" charset="0"/>
              <a:ea typeface="Verdana" panose="020B0604030504040204" pitchFamily="34" charset="0"/>
            </a:endParaRPr>
          </a:p>
        </p:txBody>
      </p:sp>
      <p:sp>
        <p:nvSpPr>
          <p:cNvPr id="3" name="Subtitle 2"/>
          <p:cNvSpPr>
            <a:spLocks noGrp="1"/>
          </p:cNvSpPr>
          <p:nvPr>
            <p:ph idx="1"/>
          </p:nvPr>
        </p:nvSpPr>
        <p:spPr>
          <a:xfrm>
            <a:off x="838200" y="2542479"/>
            <a:ext cx="10692161" cy="3634484"/>
          </a:xfrm>
        </p:spPr>
        <p:txBody>
          <a:bodyPr>
            <a:noAutofit/>
          </a:bodyPr>
          <a:lstStyle/>
          <a:p>
            <a:pPr>
              <a:buFont typeface="Wingdings" panose="05000000000000000000" pitchFamily="2" charset="2"/>
              <a:buChar char="Ø"/>
            </a:pPr>
            <a:r>
              <a:rPr lang="en-US" sz="3600" dirty="0">
                <a:latin typeface="Verdana" panose="020B0604030504040204" pitchFamily="34" charset="0"/>
                <a:ea typeface="Verdana" panose="020B0604030504040204" pitchFamily="34" charset="0"/>
              </a:rPr>
              <a:t> Chosen			</a:t>
            </a: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 beginning			    Genesis 1:1;John 1:1</a:t>
            </a: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 salvation					     Ephesians 1:4-5</a:t>
            </a:r>
          </a:p>
          <a:p>
            <a:pPr lvl="2">
              <a:buFont typeface="Wingdings" panose="05000000000000000000" pitchFamily="2" charset="2"/>
              <a:buChar char="Ø"/>
            </a:pPr>
            <a:r>
              <a:rPr lang="en-US" sz="2800" dirty="0">
                <a:latin typeface="Verdana" panose="020B0604030504040204" pitchFamily="34" charset="0"/>
                <a:ea typeface="Verdana" panose="020B0604030504040204" pitchFamily="34" charset="0"/>
              </a:rPr>
              <a:t> sanctification of the Spirit		      I Peter 1:2-5</a:t>
            </a:r>
          </a:p>
          <a:p>
            <a:pPr lvl="2">
              <a:buFont typeface="Wingdings" panose="05000000000000000000" pitchFamily="2" charset="2"/>
              <a:buChar char="Ø"/>
            </a:pPr>
            <a:r>
              <a:rPr lang="en-US" sz="2800" dirty="0">
                <a:latin typeface="Verdana" panose="020B0604030504040204" pitchFamily="34" charset="0"/>
                <a:ea typeface="Verdana" panose="020B0604030504040204" pitchFamily="34" charset="0"/>
              </a:rPr>
              <a:t> belief of the truth					   John 14:6</a:t>
            </a:r>
          </a:p>
          <a:p>
            <a:pPr marL="457200" lvl="1" indent="0">
              <a:buNone/>
            </a:pPr>
            <a:endParaRPr lang="en-US" sz="32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517208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1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1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11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11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a:latin typeface="Verdana" panose="020B0604030504040204" pitchFamily="34" charset="0"/>
                <a:ea typeface="Verdana" panose="020B0604030504040204" pitchFamily="34" charset="0"/>
                <a:cs typeface="Verdana" panose="020B0604030504040204" pitchFamily="34" charset="0"/>
              </a:rPr>
              <a:t>Of the Chosen</a:t>
            </a:r>
            <a:endParaRPr lang="en-US" sz="4800" dirty="0">
              <a:latin typeface="Verdana" panose="020B0604030504040204" pitchFamily="34" charset="0"/>
              <a:ea typeface="Verdana" panose="020B0604030504040204" pitchFamily="34" charset="0"/>
            </a:endParaRPr>
          </a:p>
        </p:txBody>
      </p:sp>
      <p:sp>
        <p:nvSpPr>
          <p:cNvPr id="3" name="Subtitle 2"/>
          <p:cNvSpPr>
            <a:spLocks noGrp="1"/>
          </p:cNvSpPr>
          <p:nvPr>
            <p:ph idx="1"/>
          </p:nvPr>
        </p:nvSpPr>
        <p:spPr>
          <a:xfrm>
            <a:off x="1120000" y="2364059"/>
            <a:ext cx="10233800" cy="3969834"/>
          </a:xfrm>
        </p:spPr>
        <p:txBody>
          <a:bodyPr>
            <a:noAutofit/>
          </a:bodyPr>
          <a:lstStyle/>
          <a:p>
            <a:pPr>
              <a:buFont typeface="Wingdings" panose="05000000000000000000" pitchFamily="2" charset="2"/>
              <a:buChar char="Ø"/>
            </a:pPr>
            <a:r>
              <a:rPr lang="en-US" sz="3600" dirty="0">
                <a:latin typeface="Verdana" panose="020B0604030504040204" pitchFamily="34" charset="0"/>
                <a:ea typeface="Verdana" panose="020B0604030504040204" pitchFamily="34" charset="0"/>
              </a:rPr>
              <a:t> Called				    Romans 8:28-30</a:t>
            </a: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 our gospel			  I Corinthians 15:1-4</a:t>
            </a: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 His glory					    John 17:22-24</a:t>
            </a:r>
          </a:p>
          <a:p>
            <a:pPr marL="457200" lvl="1" indent="0">
              <a:buNone/>
            </a:pPr>
            <a:r>
              <a:rPr lang="en-US" sz="3200" dirty="0">
                <a:latin typeface="Verdana" panose="020B0604030504040204" pitchFamily="34" charset="0"/>
                <a:ea typeface="Verdana" panose="020B0604030504040204" pitchFamily="34" charset="0"/>
              </a:rPr>
              <a:t>				</a:t>
            </a:r>
          </a:p>
        </p:txBody>
      </p:sp>
    </p:spTree>
    <p:extLst>
      <p:ext uri="{BB962C8B-B14F-4D97-AF65-F5344CB8AC3E}">
        <p14:creationId xmlns:p14="http://schemas.microsoft.com/office/powerpoint/2010/main" val="2084468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11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a:latin typeface="Verdana" panose="020B0604030504040204" pitchFamily="34" charset="0"/>
                <a:ea typeface="Verdana" panose="020B0604030504040204" pitchFamily="34" charset="0"/>
                <a:cs typeface="Verdana" panose="020B0604030504040204" pitchFamily="34" charset="0"/>
              </a:rPr>
              <a:t>Of the Chosen</a:t>
            </a:r>
            <a:endParaRPr lang="en-US" sz="4800" dirty="0">
              <a:latin typeface="Verdana" panose="020B0604030504040204" pitchFamily="34" charset="0"/>
              <a:ea typeface="Verdana" panose="020B0604030504040204" pitchFamily="34" charset="0"/>
            </a:endParaRPr>
          </a:p>
        </p:txBody>
      </p:sp>
      <p:sp>
        <p:nvSpPr>
          <p:cNvPr id="3" name="Subtitle 2"/>
          <p:cNvSpPr>
            <a:spLocks noGrp="1"/>
          </p:cNvSpPr>
          <p:nvPr>
            <p:ph idx="1"/>
          </p:nvPr>
        </p:nvSpPr>
        <p:spPr>
          <a:xfrm>
            <a:off x="1120000" y="2598235"/>
            <a:ext cx="10233800" cy="3578728"/>
          </a:xfrm>
        </p:spPr>
        <p:txBody>
          <a:bodyPr>
            <a:noAutofit/>
          </a:bodyPr>
          <a:lstStyle/>
          <a:p>
            <a:pPr>
              <a:buFont typeface="Wingdings" panose="05000000000000000000" pitchFamily="2" charset="2"/>
              <a:buChar char="Ø"/>
            </a:pPr>
            <a:r>
              <a:rPr lang="en-US" sz="3600" dirty="0">
                <a:latin typeface="Verdana" panose="020B0604030504040204" pitchFamily="34" charset="0"/>
                <a:ea typeface="Verdana" panose="020B0604030504040204" pitchFamily="34" charset="0"/>
              </a:rPr>
              <a:t> Continue</a:t>
            </a: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 stand fast			    I Corinthians 15:58</a:t>
            </a: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 hold the traditions           I Corinthians 11:2</a:t>
            </a:r>
          </a:p>
          <a:p>
            <a:pPr lvl="2">
              <a:buFont typeface="Wingdings" panose="05000000000000000000" pitchFamily="2" charset="2"/>
              <a:buChar char="Ø"/>
            </a:pPr>
            <a:r>
              <a:rPr lang="en-US" sz="2800" dirty="0">
                <a:latin typeface="Verdana" panose="020B0604030504040204" pitchFamily="34" charset="0"/>
                <a:ea typeface="Verdana" panose="020B0604030504040204" pitchFamily="34" charset="0"/>
              </a:rPr>
              <a:t> word			              II Thessalonians 2:2</a:t>
            </a:r>
          </a:p>
          <a:p>
            <a:pPr lvl="2">
              <a:buFont typeface="Wingdings" panose="05000000000000000000" pitchFamily="2" charset="2"/>
              <a:buChar char="Ø"/>
            </a:pPr>
            <a:r>
              <a:rPr lang="en-US" sz="2800" dirty="0">
                <a:latin typeface="Verdana" panose="020B0604030504040204" pitchFamily="34" charset="0"/>
                <a:ea typeface="Verdana" panose="020B0604030504040204" pitchFamily="34" charset="0"/>
              </a:rPr>
              <a:t> letter				II Thessalonians 3:14-15 </a:t>
            </a:r>
          </a:p>
          <a:p>
            <a:pPr marL="457200" lvl="1" indent="0">
              <a:buNone/>
            </a:pPr>
            <a:endParaRPr lang="en-US" sz="32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315721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1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1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11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11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a:latin typeface="Verdana" panose="020B0604030504040204" pitchFamily="34" charset="0"/>
                <a:ea typeface="Verdana" panose="020B0604030504040204" pitchFamily="34" charset="0"/>
                <a:cs typeface="Verdana" panose="020B0604030504040204" pitchFamily="34" charset="0"/>
              </a:rPr>
              <a:t>Of the Chosen</a:t>
            </a:r>
            <a:endParaRPr lang="en-US" sz="4800" dirty="0">
              <a:latin typeface="Verdana" panose="020B0604030504040204" pitchFamily="34" charset="0"/>
              <a:ea typeface="Verdana" panose="020B0604030504040204" pitchFamily="34" charset="0"/>
            </a:endParaRPr>
          </a:p>
        </p:txBody>
      </p:sp>
      <p:sp>
        <p:nvSpPr>
          <p:cNvPr id="3" name="Subtitle 2"/>
          <p:cNvSpPr>
            <a:spLocks noGrp="1"/>
          </p:cNvSpPr>
          <p:nvPr>
            <p:ph idx="1"/>
          </p:nvPr>
        </p:nvSpPr>
        <p:spPr>
          <a:xfrm>
            <a:off x="1120000" y="2598235"/>
            <a:ext cx="10233800" cy="3578728"/>
          </a:xfrm>
        </p:spPr>
        <p:txBody>
          <a:bodyPr>
            <a:noAutofit/>
          </a:bodyPr>
          <a:lstStyle/>
          <a:p>
            <a:pPr>
              <a:buFont typeface="Wingdings" panose="05000000000000000000" pitchFamily="2" charset="2"/>
              <a:buChar char="Ø"/>
            </a:pPr>
            <a:r>
              <a:rPr lang="en-US" sz="3600" dirty="0">
                <a:latin typeface="Verdana" panose="020B0604030504040204" pitchFamily="34" charset="0"/>
                <a:ea typeface="Verdana" panose="020B0604030504040204" pitchFamily="34" charset="0"/>
              </a:rPr>
              <a:t> Comfort</a:t>
            </a: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 everlasting</a:t>
            </a:r>
          </a:p>
          <a:p>
            <a:pPr lvl="2">
              <a:buFont typeface="Wingdings" panose="05000000000000000000" pitchFamily="2" charset="2"/>
              <a:buChar char="Ø"/>
            </a:pPr>
            <a:r>
              <a:rPr lang="en-US" sz="2800" dirty="0">
                <a:latin typeface="Verdana" panose="020B0604030504040204" pitchFamily="34" charset="0"/>
                <a:ea typeface="Verdana" panose="020B0604030504040204" pitchFamily="34" charset="0"/>
              </a:rPr>
              <a:t> consolation					  Psalm 103:17</a:t>
            </a:r>
          </a:p>
          <a:p>
            <a:pPr lvl="2">
              <a:buFont typeface="Wingdings" panose="05000000000000000000" pitchFamily="2" charset="2"/>
              <a:buChar char="Ø"/>
            </a:pPr>
            <a:r>
              <a:rPr lang="en-US" sz="2800" dirty="0">
                <a:latin typeface="Verdana" panose="020B0604030504040204" pitchFamily="34" charset="0"/>
                <a:ea typeface="Verdana" panose="020B0604030504040204" pitchFamily="34" charset="0"/>
              </a:rPr>
              <a:t> good hope					  Titus 2:11-14</a:t>
            </a: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 establishing</a:t>
            </a:r>
          </a:p>
          <a:p>
            <a:pPr lvl="2">
              <a:buFont typeface="Wingdings" panose="05000000000000000000" pitchFamily="2" charset="2"/>
              <a:buChar char="Ø"/>
            </a:pPr>
            <a:r>
              <a:rPr lang="en-US" sz="2800" dirty="0">
                <a:latin typeface="Verdana" panose="020B0604030504040204" pitchFamily="34" charset="0"/>
                <a:ea typeface="Verdana" panose="020B0604030504040204" pitchFamily="34" charset="0"/>
              </a:rPr>
              <a:t> good words					James 1:21-22</a:t>
            </a:r>
          </a:p>
          <a:p>
            <a:pPr lvl="2">
              <a:buFont typeface="Wingdings" panose="05000000000000000000" pitchFamily="2" charset="2"/>
              <a:buChar char="Ø"/>
            </a:pPr>
            <a:r>
              <a:rPr lang="en-US" sz="2800" dirty="0">
                <a:latin typeface="Verdana" panose="020B0604030504040204" pitchFamily="34" charset="0"/>
                <a:ea typeface="Verdana" panose="020B0604030504040204" pitchFamily="34" charset="0"/>
              </a:rPr>
              <a:t> good works	 				     I John 3:18</a:t>
            </a:r>
          </a:p>
          <a:p>
            <a:pPr marL="457200" lvl="1" indent="0">
              <a:buNone/>
            </a:pPr>
            <a:endParaRPr lang="en-US" sz="32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986396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1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1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11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11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11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11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a:latin typeface="Verdana" panose="020B0604030504040204" pitchFamily="34" charset="0"/>
                <a:ea typeface="Verdana" panose="020B0604030504040204" pitchFamily="34" charset="0"/>
              </a:rPr>
              <a:t>Cornerstone Bible Church</a:t>
            </a:r>
          </a:p>
        </p:txBody>
      </p:sp>
      <p:sp>
        <p:nvSpPr>
          <p:cNvPr id="3" name="Subtitle 2"/>
          <p:cNvSpPr>
            <a:spLocks noGrp="1"/>
          </p:cNvSpPr>
          <p:nvPr>
            <p:ph idx="1"/>
          </p:nvPr>
        </p:nvSpPr>
        <p:spPr>
          <a:xfrm>
            <a:off x="1120000" y="2911641"/>
            <a:ext cx="10233800" cy="3265321"/>
          </a:xfrm>
        </p:spPr>
        <p:txBody>
          <a:bodyPr>
            <a:noAutofit/>
          </a:bodyPr>
          <a:lstStyle/>
          <a:p>
            <a:pPr marL="0" lvl="0" indent="0" algn="ctr" defTabSz="685800">
              <a:spcBef>
                <a:spcPts val="750"/>
              </a:spcBef>
              <a:buNone/>
              <a:defRPr/>
            </a:pPr>
            <a:r>
              <a:rPr lang="en-US" sz="3600" dirty="0">
                <a:solidFill>
                  <a:schemeClr val="tx1"/>
                </a:solidFill>
                <a:latin typeface="Verdana" panose="020B0604030504040204" pitchFamily="34" charset="0"/>
                <a:ea typeface="Verdana" panose="020B0604030504040204" pitchFamily="34" charset="0"/>
                <a:cs typeface="Verdana" panose="020B0604030504040204" pitchFamily="34" charset="0"/>
              </a:rPr>
              <a:t>A Church desiring to help 	people find their purpose in life, expanding God’s kingdom 	through ministry.</a:t>
            </a:r>
          </a:p>
        </p:txBody>
      </p:sp>
    </p:spTree>
    <p:extLst>
      <p:ext uri="{BB962C8B-B14F-4D97-AF65-F5344CB8AC3E}">
        <p14:creationId xmlns:p14="http://schemas.microsoft.com/office/powerpoint/2010/main" val="3445970279"/>
      </p:ext>
    </p:extLst>
  </p:cSld>
  <p:clrMapOvr>
    <a:masterClrMapping/>
  </p:clrMapOvr>
</p:sld>
</file>

<file path=ppt/theme/theme1.xml><?xml version="1.0" encoding="utf-8"?>
<a:theme xmlns:a="http://schemas.openxmlformats.org/drawingml/2006/main" name="Depth">
  <a:themeElements>
    <a:clrScheme name="Depth">
      <a:dk1>
        <a:sysClr val="windowText" lastClr="000000"/>
      </a:dk1>
      <a:lt1>
        <a:sysClr val="window" lastClr="FFFFFF"/>
      </a:lt1>
      <a:dk2>
        <a:srgbClr val="4B4B4B"/>
      </a:dk2>
      <a:lt2>
        <a:srgbClr val="8ED5C1"/>
      </a:lt2>
      <a:accent1>
        <a:srgbClr val="73CBB2"/>
      </a:accent1>
      <a:accent2>
        <a:srgbClr val="AACD5B"/>
      </a:accent2>
      <a:accent3>
        <a:srgbClr val="65A9E1"/>
      </a:accent3>
      <a:accent4>
        <a:srgbClr val="6274D8"/>
      </a:accent4>
      <a:accent5>
        <a:srgbClr val="AB54D7"/>
      </a:accent5>
      <a:accent6>
        <a:srgbClr val="D15B37"/>
      </a:accent6>
      <a:hlink>
        <a:srgbClr val="BFE962"/>
      </a:hlink>
      <a:folHlink>
        <a:srgbClr val="C0D591"/>
      </a:folHlink>
    </a:clrScheme>
    <a:fontScheme name="Depth">
      <a:maj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47428100-C732-4B2E-A30A-5273F581A0F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Depth</Template>
  <TotalTime>2822</TotalTime>
  <Words>369</Words>
  <Application>Microsoft Macintosh PowerPoint</Application>
  <PresentationFormat>Widescreen</PresentationFormat>
  <Paragraphs>40</Paragraphs>
  <Slides>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Calibri</vt:lpstr>
      <vt:lpstr>Corbel</vt:lpstr>
      <vt:lpstr>Verdana</vt:lpstr>
      <vt:lpstr>Wingdings</vt:lpstr>
      <vt:lpstr>Depth</vt:lpstr>
      <vt:lpstr> Of the Chosen</vt:lpstr>
      <vt:lpstr>II Thessalonians 2:13-17</vt:lpstr>
      <vt:lpstr>II Thessalonians 2:13-17</vt:lpstr>
      <vt:lpstr>Of the Chosen</vt:lpstr>
      <vt:lpstr>Of the Chosen</vt:lpstr>
      <vt:lpstr>Of the Chosen</vt:lpstr>
      <vt:lpstr>Of the Chosen</vt:lpstr>
      <vt:lpstr>Of the Chosen</vt:lpstr>
      <vt:lpstr>Cornerstone Bible Church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Thessalonica</dc:title>
  <dc:creator>Duane Acree</dc:creator>
  <cp:lastModifiedBy>Duane Acree</cp:lastModifiedBy>
  <cp:revision>79</cp:revision>
  <cp:lastPrinted>2021-02-05T18:41:12Z</cp:lastPrinted>
  <dcterms:created xsi:type="dcterms:W3CDTF">2020-08-14T22:39:30Z</dcterms:created>
  <dcterms:modified xsi:type="dcterms:W3CDTF">2021-02-05T18:45:15Z</dcterms:modified>
</cp:coreProperties>
</file>