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11"/>
  </p:handoutMasterIdLst>
  <p:sldIdLst>
    <p:sldId id="256" r:id="rId2"/>
    <p:sldId id="267" r:id="rId3"/>
    <p:sldId id="271" r:id="rId4"/>
    <p:sldId id="258" r:id="rId5"/>
    <p:sldId id="262" r:id="rId6"/>
    <p:sldId id="268" r:id="rId7"/>
    <p:sldId id="270" r:id="rId8"/>
    <p:sldId id="259" r:id="rId9"/>
    <p:sldId id="263" r:id="rId1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1" autoAdjust="0"/>
    <p:restoredTop sz="94660"/>
  </p:normalViewPr>
  <p:slideViewPr>
    <p:cSldViewPr snapToGrid="0">
      <p:cViewPr varScale="1">
        <p:scale>
          <a:sx n="83" d="100"/>
          <a:sy n="83" d="100"/>
        </p:scale>
        <p:origin x="240" y="1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9A74D0E-E108-4773-99B1-62DE5C42DD49}" type="datetimeFigureOut">
              <a:rPr lang="en-US" smtClean="0"/>
              <a:t>3/13/21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B9FF891-7F3B-4F71-85E2-6D11D5458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420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3/13/21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07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9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48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3/13/21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53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3/13/21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3/13/21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1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3/13/21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0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3/13/21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0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3/13/21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9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3/13/21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5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3/13/21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5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3/13/21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3421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3/13/21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065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3/13/21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73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3/13/21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58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247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74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CAC1E39-3CB2-4FFA-95E0-6128572CB6AE}" type="datetimeFigureOut">
              <a:rPr lang="en-US" smtClean="0"/>
              <a:t>3/13/21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393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48113"/>
            <a:ext cx="12192000" cy="1641490"/>
          </a:xfrm>
        </p:spPr>
        <p:txBody>
          <a:bodyPr/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Christ In You,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 Hope Of Glory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8768" y="5242438"/>
            <a:ext cx="9144000" cy="754025"/>
          </a:xfrm>
        </p:spPr>
        <p:txBody>
          <a:bodyPr>
            <a:noAutofit/>
          </a:bodyPr>
          <a:lstStyle/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Pastor Duane </a:t>
            </a:r>
            <a:r>
              <a:rPr lang="en-US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Acree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3-14-2021</a:t>
            </a:r>
          </a:p>
        </p:txBody>
      </p:sp>
    </p:spTree>
    <p:extLst>
      <p:ext uri="{BB962C8B-B14F-4D97-AF65-F5344CB8AC3E}">
        <p14:creationId xmlns:p14="http://schemas.microsoft.com/office/powerpoint/2010/main" val="1951046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I Corinthians 4:1-2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754351"/>
            <a:ext cx="10233800" cy="38148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Let a man so account of us, as of the ministers of Christ, and stewards of the mysteries of God.2 Moreover it is required in stewards, that a man be found faithful. </a:t>
            </a: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9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Colossians 1:26-28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430967"/>
            <a:ext cx="10233800" cy="41382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26 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Even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the mystery which hath been hid from ages and from generations, but now is made manifest to his saints:27 To whom God would make known what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the riches of the glory of this mystery among the Gentiles; which is Christ in you, the hope of glory:28 Whom we preach, warning every man, and teaching every man in all wisdom; that we may present every man perfect in Christ Jesus:</a:t>
            </a:r>
          </a:p>
        </p:txBody>
      </p:sp>
    </p:spTree>
    <p:extLst>
      <p:ext uri="{BB962C8B-B14F-4D97-AF65-F5344CB8AC3E}">
        <p14:creationId xmlns:p14="http://schemas.microsoft.com/office/powerpoint/2010/main" val="2515964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0488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Christ In You,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 Hope Of Glory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698595"/>
            <a:ext cx="10233800" cy="347836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Revelation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Riches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Reality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Reach</a:t>
            </a:r>
          </a:p>
          <a:p>
            <a:pPr marL="0" indent="0">
              <a:buNone/>
            </a:pPr>
            <a:endParaRPr lang="en-US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53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307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Christ In You,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 Hope Of Glory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630331"/>
            <a:ext cx="10233800" cy="356893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Revelation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	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mystery					I Corinthians 2:7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manifest				    to render apparent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most holy ones				Romans 1:7                  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</a:rPr>
              <a:t>								</a:t>
            </a:r>
          </a:p>
          <a:p>
            <a:pPr marL="457200" lvl="1" indent="0">
              <a:buNone/>
            </a:pP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20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Christ In You,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 Hope Of Glory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2"/>
            <a:ext cx="10233800" cy="318807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Riches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declared			       I Corinthians 2:12-14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described		    Romans 9:23-24;11:33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</a:p>
          <a:p>
            <a:pPr marL="457200" lvl="1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046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Christ In You,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 Hope Of Glory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609384"/>
            <a:ext cx="10233800" cy="354608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Reality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Christ in you				    John 14:17-23</a:t>
            </a:r>
            <a:endParaRPr lang="en-US" sz="3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OT	       			no surety		   Psalm 51:11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NT 			surety		      I John 4:4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600" dirty="0">
                <a:latin typeface="Verdana" panose="020B0604030504040204" pitchFamily="34" charset="0"/>
                <a:ea typeface="Verdana" panose="020B0604030504040204" pitchFamily="34" charset="0"/>
              </a:rPr>
              <a:t> sealed 		 	   Ephesians 1:13-14, 4:30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</a:rPr>
              <a:t>	Hope of glory					I Timothy 1:1						</a:t>
            </a:r>
          </a:p>
          <a:p>
            <a:pPr marL="457200" lvl="1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277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Christ In You,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 Hope Of Glory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520177"/>
            <a:ext cx="10233800" cy="365678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Reach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evangelize (every man)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educate (every man)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edify (every man)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enlist (every man)</a:t>
            </a:r>
          </a:p>
          <a:p>
            <a:pPr marL="457200" lvl="1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		</a:t>
            </a:r>
          </a:p>
          <a:p>
            <a:pPr marL="457200" lvl="1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446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 marL="0" lvl="0" indent="0" algn="ctr" defTabSz="685800">
              <a:spcBef>
                <a:spcPts val="750"/>
              </a:spcBef>
              <a:buNone/>
              <a:defRPr/>
            </a:pPr>
            <a:r>
              <a:rPr lang="en-US" sz="36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Church desiring to help 	people find their purpose in life, expanding God’s kingdom 	through ministry.</a:t>
            </a:r>
          </a:p>
        </p:txBody>
      </p:sp>
    </p:spTree>
    <p:extLst>
      <p:ext uri="{BB962C8B-B14F-4D97-AF65-F5344CB8AC3E}">
        <p14:creationId xmlns:p14="http://schemas.microsoft.com/office/powerpoint/2010/main" val="3445970279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B4B4B"/>
      </a:dk2>
      <a:lt2>
        <a:srgbClr val="8ED5C1"/>
      </a:lt2>
      <a:accent1>
        <a:srgbClr val="73CBB2"/>
      </a:accent1>
      <a:accent2>
        <a:srgbClr val="AACD5B"/>
      </a:accent2>
      <a:accent3>
        <a:srgbClr val="65A9E1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47428100-C732-4B2E-A30A-5273F581A0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10129</TotalTime>
  <Words>380</Words>
  <Application>Microsoft Macintosh PowerPoint</Application>
  <PresentationFormat>Widescreen</PresentationFormat>
  <Paragraphs>41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Corbel</vt:lpstr>
      <vt:lpstr>Verdana</vt:lpstr>
      <vt:lpstr>Wingdings</vt:lpstr>
      <vt:lpstr>Depth</vt:lpstr>
      <vt:lpstr>Christ In You, The Hope Of Glory</vt:lpstr>
      <vt:lpstr>I Corinthians 4:1-2</vt:lpstr>
      <vt:lpstr>Colossians 1:26-28</vt:lpstr>
      <vt:lpstr>Christ In You, The Hope Of Glory</vt:lpstr>
      <vt:lpstr>Christ In You, The Hope Of Glory</vt:lpstr>
      <vt:lpstr>Christ In You, The Hope Of Glory</vt:lpstr>
      <vt:lpstr>Christ In You, The Hope Of Glory</vt:lpstr>
      <vt:lpstr>Christ In You, The Hope Of Glory</vt:lpstr>
      <vt:lpstr>Cornerstone Bible Church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Thessalonica</dc:title>
  <dc:creator>Duane Acree</dc:creator>
  <cp:lastModifiedBy>Duane Acree</cp:lastModifiedBy>
  <cp:revision>136</cp:revision>
  <cp:lastPrinted>2021-03-13T16:11:52Z</cp:lastPrinted>
  <dcterms:created xsi:type="dcterms:W3CDTF">2020-08-14T22:39:30Z</dcterms:created>
  <dcterms:modified xsi:type="dcterms:W3CDTF">2021-03-13T17:01:41Z</dcterms:modified>
</cp:coreProperties>
</file>