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handoutMasterIdLst>
    <p:handoutMasterId r:id="rId12"/>
  </p:handoutMasterIdLst>
  <p:sldIdLst>
    <p:sldId id="256" r:id="rId2"/>
    <p:sldId id="267" r:id="rId3"/>
    <p:sldId id="271" r:id="rId4"/>
    <p:sldId id="272" r:id="rId5"/>
    <p:sldId id="273" r:id="rId6"/>
    <p:sldId id="258" r:id="rId7"/>
    <p:sldId id="268" r:id="rId8"/>
    <p:sldId id="270" r:id="rId9"/>
    <p:sldId id="259" r:id="rId10"/>
    <p:sldId id="263" r:id="rId1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16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9A74D0E-E108-4773-99B1-62DE5C42DD49}" type="datetimeFigureOut">
              <a:rPr lang="en-US" smtClean="0"/>
              <a:t>3/20/21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B9FF891-7F3B-4F71-85E2-6D11D5458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420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3/20/21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071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795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48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653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3/20/21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3/20/21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818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3/20/21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309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90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592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55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95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34218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065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3/20/21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873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3/20/21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58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2479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3/20/21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374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CAC1E39-3CB2-4FFA-95E0-6128572CB6AE}" type="datetimeFigureOut">
              <a:rPr lang="en-US" smtClean="0"/>
              <a:t>3/20/21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7393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48113"/>
            <a:ext cx="12192000" cy="164149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The Mystery of the Body,</a:t>
            </a:r>
            <a:r>
              <a:rPr lang="en-US" sz="4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br>
              <a:rPr lang="en-US" sz="40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4400" dirty="0">
                <a:latin typeface="Verdana" panose="020B0604030504040204" pitchFamily="34" charset="0"/>
                <a:ea typeface="Verdana" panose="020B0604030504040204" pitchFamily="34" charset="0"/>
              </a:rPr>
              <a:t>Are You In Christ?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78768" y="5242438"/>
            <a:ext cx="9144000" cy="754025"/>
          </a:xfrm>
        </p:spPr>
        <p:txBody>
          <a:bodyPr>
            <a:noAutofit/>
          </a:bodyPr>
          <a:lstStyle/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Cornerstone Bible Church</a:t>
            </a:r>
          </a:p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Pastor Duane </a:t>
            </a:r>
            <a:r>
              <a:rPr lang="en-US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Acree</a:t>
            </a:r>
            <a:endParaRPr 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3-21-2021</a:t>
            </a:r>
          </a:p>
        </p:txBody>
      </p:sp>
    </p:spTree>
    <p:extLst>
      <p:ext uri="{BB962C8B-B14F-4D97-AF65-F5344CB8AC3E}">
        <p14:creationId xmlns:p14="http://schemas.microsoft.com/office/powerpoint/2010/main" val="1951046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Ephesians 3:1-12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700287"/>
            <a:ext cx="10233800" cy="38148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For this cause I Paul, the prisoner of Jesus Christ for you Gentiles,2 If ye have heard of the dispensation of the grace of God which is given me to you-ward:3 How that by revelation he made known unto me the mystery; (as I wrote afore in few words,4 Whereby, when ye read, ye may understand my knowledge in the mystery of Christ) </a:t>
            </a:r>
          </a:p>
        </p:txBody>
      </p:sp>
    </p:spTree>
    <p:extLst>
      <p:ext uri="{BB962C8B-B14F-4D97-AF65-F5344CB8AC3E}">
        <p14:creationId xmlns:p14="http://schemas.microsoft.com/office/powerpoint/2010/main" val="159809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Ephesians 3:1-12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700287"/>
            <a:ext cx="10233800" cy="38148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 Which in other ages was not made known unto the sons of men, as it is now revealed unto his holy apostles and prophets by the Spirit;6 That the Gentiles should be </a:t>
            </a:r>
            <a:r>
              <a:rPr lang="en-US" sz="3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fellowheirs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and of the same body, and partakers of his promise in Christ by the gospel:7 Whereof I was made a minister, according to the gift of the grace of God given unto me by the effectual working of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590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Ephesians 3:1-12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700287"/>
            <a:ext cx="10233800" cy="38148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his power.8 Unto me, who am less than the least of all saints, is this grace given, that I should preach among the Gentiles the unsearchable riches of Christ;9 And to make all </a:t>
            </a: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men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see what </a:t>
            </a: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the fellowship of the mystery, which from the beginning of the world hath been hid in God, who created all things by Jesus Christ:10 </a:t>
            </a:r>
          </a:p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the intent that now unto the principalities and</a:t>
            </a:r>
          </a:p>
        </p:txBody>
      </p:sp>
    </p:spTree>
    <p:extLst>
      <p:ext uri="{BB962C8B-B14F-4D97-AF65-F5344CB8AC3E}">
        <p14:creationId xmlns:p14="http://schemas.microsoft.com/office/powerpoint/2010/main" val="2133834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Ephesians 3:1-12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700287"/>
            <a:ext cx="10233800" cy="38148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powers in heavenly </a:t>
            </a: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places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might be known by the church the manifold wisdom of God,11 According to the eternal purpose which he purposed in Christ Jesus our Lord:12 In whom we have boldness and access with confidence by the faith of him.</a:t>
            </a:r>
          </a:p>
        </p:txBody>
      </p:sp>
    </p:spTree>
    <p:extLst>
      <p:ext uri="{BB962C8B-B14F-4D97-AF65-F5344CB8AC3E}">
        <p14:creationId xmlns:p14="http://schemas.microsoft.com/office/powerpoint/2010/main" val="1653249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0488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The Mystery of the Body,</a:t>
            </a:r>
            <a:r>
              <a:rPr lang="en-US" sz="4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br>
              <a:rPr lang="en-US" sz="40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4400" dirty="0">
                <a:latin typeface="Verdana" panose="020B0604030504040204" pitchFamily="34" charset="0"/>
                <a:ea typeface="Verdana" panose="020B0604030504040204" pitchFamily="34" charset="0"/>
              </a:rPr>
              <a:t>Are You In Christ?</a:t>
            </a:r>
            <a:endParaRPr lang="en-US" sz="4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698595"/>
            <a:ext cx="10233800" cy="347836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Disclosure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Description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Declaration</a:t>
            </a:r>
          </a:p>
          <a:p>
            <a:pPr marL="0" indent="0">
              <a:buNone/>
            </a:pPr>
            <a:endParaRPr lang="en-US" sz="3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53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The Mystery of the Body,</a:t>
            </a:r>
            <a:r>
              <a:rPr lang="en-US" sz="4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br>
              <a:rPr lang="en-US" sz="40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4400" dirty="0">
                <a:latin typeface="Verdana" panose="020B0604030504040204" pitchFamily="34" charset="0"/>
                <a:ea typeface="Verdana" panose="020B0604030504040204" pitchFamily="34" charset="0"/>
              </a:rPr>
              <a:t>Are You In Christ?</a:t>
            </a:r>
            <a:endParaRPr lang="en-US" sz="48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2"/>
            <a:ext cx="10233800" cy="318807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Disclosure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stewardship, economy		 Romans 1:5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once hidden, now revealed    Romans 16:25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desert institute		      Galatians 1:16-17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written down, just for us			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			 </a:t>
            </a:r>
          </a:p>
          <a:p>
            <a:pPr marL="457200" lvl="1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10460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The Mystery of the Body,</a:t>
            </a:r>
            <a:r>
              <a:rPr lang="en-US" sz="4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br>
              <a:rPr lang="en-US" sz="40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4400" dirty="0">
                <a:latin typeface="Verdana" panose="020B0604030504040204" pitchFamily="34" charset="0"/>
                <a:ea typeface="Verdana" panose="020B0604030504040204" pitchFamily="34" charset="0"/>
              </a:rPr>
              <a:t>Are You In Christ?</a:t>
            </a:r>
            <a:endParaRPr lang="en-US" sz="48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609384"/>
            <a:ext cx="10233800" cy="354608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Description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fellowheirs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			    Ephesians 2:13-22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	joint members	     I Corinthians 12:12,27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co-participant	            Galatians 3:13-14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our minister			      Romans 15:16-18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</a:rPr>
              <a:t>			</a:t>
            </a:r>
          </a:p>
          <a:p>
            <a:pPr marL="457200" lvl="1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82775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The Mystery of the Body,</a:t>
            </a:r>
            <a:r>
              <a:rPr lang="en-US" sz="4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br>
              <a:rPr lang="en-US" sz="40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4400" dirty="0">
                <a:latin typeface="Verdana" panose="020B0604030504040204" pitchFamily="34" charset="0"/>
                <a:ea typeface="Verdana" panose="020B0604030504040204" pitchFamily="34" charset="0"/>
              </a:rPr>
              <a:t>Are You In Christ?</a:t>
            </a:r>
            <a:endParaRPr lang="en-US" sz="48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520177"/>
            <a:ext cx="10233800" cy="365678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Declaration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his humility			     I Corinthians 15:9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hidden riches			       I Corinthians 2:9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heavenly resources		     Ephesians 1:3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heavens mediator			    John 14:6</a:t>
            </a:r>
          </a:p>
          <a:p>
            <a:pPr marL="457200" lvl="1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		</a:t>
            </a:r>
          </a:p>
          <a:p>
            <a:pPr marL="457200" lvl="1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8446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Cornerstone Bible Church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1"/>
            <a:ext cx="10233800" cy="3265321"/>
          </a:xfrm>
        </p:spPr>
        <p:txBody>
          <a:bodyPr>
            <a:noAutofit/>
          </a:bodyPr>
          <a:lstStyle/>
          <a:p>
            <a:pPr marL="0" lvl="0" indent="0" algn="ctr" defTabSz="685800">
              <a:spcBef>
                <a:spcPts val="750"/>
              </a:spcBef>
              <a:buNone/>
              <a:defRPr/>
            </a:pPr>
            <a:r>
              <a:rPr lang="en-US" sz="36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Church desiring to help 	people find their purpose in life, expanding God’s kingdom 	through ministry.</a:t>
            </a:r>
          </a:p>
        </p:txBody>
      </p:sp>
    </p:spTree>
    <p:extLst>
      <p:ext uri="{BB962C8B-B14F-4D97-AF65-F5344CB8AC3E}">
        <p14:creationId xmlns:p14="http://schemas.microsoft.com/office/powerpoint/2010/main" val="3445970279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B4B4B"/>
      </a:dk2>
      <a:lt2>
        <a:srgbClr val="8ED5C1"/>
      </a:lt2>
      <a:accent1>
        <a:srgbClr val="73CBB2"/>
      </a:accent1>
      <a:accent2>
        <a:srgbClr val="AACD5B"/>
      </a:accent2>
      <a:accent3>
        <a:srgbClr val="65A9E1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47428100-C732-4B2E-A30A-5273F581A0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10394</TotalTime>
  <Words>509</Words>
  <Application>Microsoft Macintosh PowerPoint</Application>
  <PresentationFormat>Widescreen</PresentationFormat>
  <Paragraphs>41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Corbel</vt:lpstr>
      <vt:lpstr>Verdana</vt:lpstr>
      <vt:lpstr>Wingdings</vt:lpstr>
      <vt:lpstr>Depth</vt:lpstr>
      <vt:lpstr>The Mystery of the Body,  Are You In Christ?</vt:lpstr>
      <vt:lpstr>Ephesians 3:1-12</vt:lpstr>
      <vt:lpstr>Ephesians 3:1-12</vt:lpstr>
      <vt:lpstr>Ephesians 3:1-12</vt:lpstr>
      <vt:lpstr>Ephesians 3:1-12</vt:lpstr>
      <vt:lpstr>The Mystery of the Body,  Are You In Christ?</vt:lpstr>
      <vt:lpstr>The Mystery of the Body,  Are You In Christ?</vt:lpstr>
      <vt:lpstr>The Mystery of the Body,  Are You In Christ?</vt:lpstr>
      <vt:lpstr>The Mystery of the Body,  Are You In Christ?</vt:lpstr>
      <vt:lpstr>Cornerstone Bible Church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Thessalonica</dc:title>
  <dc:creator>Duane Acree</dc:creator>
  <cp:lastModifiedBy>Duane Acree</cp:lastModifiedBy>
  <cp:revision>150</cp:revision>
  <cp:lastPrinted>2021-03-20T19:04:08Z</cp:lastPrinted>
  <dcterms:created xsi:type="dcterms:W3CDTF">2020-08-14T22:39:30Z</dcterms:created>
  <dcterms:modified xsi:type="dcterms:W3CDTF">2021-03-20T19:48:29Z</dcterms:modified>
</cp:coreProperties>
</file>