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3"/>
  </p:notesMasterIdLst>
  <p:handoutMasterIdLst>
    <p:handoutMasterId r:id="rId14"/>
  </p:handoutMasterIdLst>
  <p:sldIdLst>
    <p:sldId id="256" r:id="rId2"/>
    <p:sldId id="267" r:id="rId3"/>
    <p:sldId id="272" r:id="rId4"/>
    <p:sldId id="275" r:id="rId5"/>
    <p:sldId id="276" r:id="rId6"/>
    <p:sldId id="277" r:id="rId7"/>
    <p:sldId id="258" r:id="rId8"/>
    <p:sldId id="268" r:id="rId9"/>
    <p:sldId id="270" r:id="rId10"/>
    <p:sldId id="274" r:id="rId11"/>
    <p:sldId id="263"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8" autoAdjust="0"/>
    <p:restoredTop sz="87810"/>
  </p:normalViewPr>
  <p:slideViewPr>
    <p:cSldViewPr snapToGrid="0">
      <p:cViewPr varScale="1">
        <p:scale>
          <a:sx n="110" d="100"/>
          <a:sy n="110" d="100"/>
        </p:scale>
        <p:origin x="37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4/23/21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40ECC3AF-7F5D-4B4F-B37A-A375225BEFBB}" type="datetimeFigureOut">
              <a:rPr lang="en-US" smtClean="0"/>
              <a:t>4/23/21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7AB8AAE-8867-F149-9B26-A16698FA8565}" type="slidenum">
              <a:rPr lang="en-US" smtClean="0"/>
              <a:t>‹#›</a:t>
            </a:fld>
            <a:endParaRPr lang="en-US"/>
          </a:p>
        </p:txBody>
      </p:sp>
    </p:spTree>
    <p:extLst>
      <p:ext uri="{BB962C8B-B14F-4D97-AF65-F5344CB8AC3E}">
        <p14:creationId xmlns:p14="http://schemas.microsoft.com/office/powerpoint/2010/main" val="1888173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4/23/21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4/23/21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4/23/21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4/23/21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4/23/21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4/23/21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4/23/21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normAutofit/>
          </a:bodyPr>
          <a:lstStyle/>
          <a:p>
            <a:pPr algn="ctr"/>
            <a:r>
              <a:rPr lang="en-US" sz="4800" dirty="0">
                <a:latin typeface="Verdana" panose="020B0604030504040204" pitchFamily="34" charset="0"/>
                <a:ea typeface="Verdana" panose="020B0604030504040204" pitchFamily="34" charset="0"/>
              </a:rPr>
              <a:t>The Mystery of Iniquity </a:t>
            </a:r>
            <a:br>
              <a:rPr lang="en-US" sz="4800" dirty="0">
                <a:latin typeface="Verdana" panose="020B0604030504040204" pitchFamily="34" charset="0"/>
                <a:ea typeface="Verdana" panose="020B0604030504040204" pitchFamily="34" charset="0"/>
              </a:rPr>
            </a:br>
            <a:endParaRPr lang="en-US" sz="4400" dirty="0">
              <a:latin typeface="Verdana" panose="020B0604030504040204" pitchFamily="34" charset="0"/>
              <a:ea typeface="Verdana" panose="020B0604030504040204" pitchFamily="34" charset="0"/>
            </a:endParaRP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a:latin typeface="Verdana" panose="020B0604030504040204" pitchFamily="34" charset="0"/>
                <a:ea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rPr>
              <a:t>Pastor Duane </a:t>
            </a:r>
            <a:r>
              <a:rPr lang="en-US" sz="2800" dirty="0" err="1">
                <a:latin typeface="Verdana" panose="020B0604030504040204" pitchFamily="34" charset="0"/>
                <a:ea typeface="Verdana" panose="020B0604030504040204" pitchFamily="34" charset="0"/>
              </a:rPr>
              <a:t>Acree</a:t>
            </a:r>
            <a:endParaRPr lang="en-US" sz="2800" dirty="0">
              <a:latin typeface="Verdana" panose="020B0604030504040204" pitchFamily="34" charset="0"/>
              <a:ea typeface="Verdana" panose="020B0604030504040204" pitchFamily="34" charset="0"/>
            </a:endParaRPr>
          </a:p>
          <a:p>
            <a:r>
              <a:rPr lang="en-US" sz="2800" dirty="0">
                <a:latin typeface="Verdana" panose="020B0604030504040204" pitchFamily="34" charset="0"/>
                <a:ea typeface="Verdana" panose="020B0604030504040204" pitchFamily="34" charset="0"/>
              </a:rPr>
              <a:t>4-25-2021</a:t>
            </a:r>
          </a:p>
        </p:txBody>
      </p:sp>
    </p:spTree>
    <p:extLst>
      <p:ext uri="{BB962C8B-B14F-4D97-AF65-F5344CB8AC3E}">
        <p14:creationId xmlns:p14="http://schemas.microsoft.com/office/powerpoint/2010/main" val="195104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Corinthians 4:1-2</a:t>
            </a:r>
          </a:p>
        </p:txBody>
      </p:sp>
      <p:sp>
        <p:nvSpPr>
          <p:cNvPr id="3" name="Subtitle 2"/>
          <p:cNvSpPr>
            <a:spLocks noGrp="1"/>
          </p:cNvSpPr>
          <p:nvPr>
            <p:ph idx="1"/>
          </p:nvPr>
        </p:nvSpPr>
        <p:spPr>
          <a:xfrm>
            <a:off x="1120000" y="2700287"/>
            <a:ext cx="10233800" cy="3814890"/>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Mystery of Godliness </a:t>
            </a:r>
          </a:p>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Mystery of the Indwelling </a:t>
            </a:r>
          </a:p>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Mystery of the Body of Christ</a:t>
            </a:r>
          </a:p>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Mystery of the Restoration of Israel</a:t>
            </a:r>
          </a:p>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Mystery of the Rapture of the Church</a:t>
            </a:r>
          </a:p>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Mystery of Iniquity</a:t>
            </a:r>
          </a:p>
          <a:p>
            <a:pPr marL="0" indent="0">
              <a:buNone/>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980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II Thessalonians 2:1-10</a:t>
            </a:r>
          </a:p>
        </p:txBody>
      </p:sp>
      <p:sp>
        <p:nvSpPr>
          <p:cNvPr id="3" name="Subtitle 2"/>
          <p:cNvSpPr>
            <a:spLocks noGrp="1"/>
          </p:cNvSpPr>
          <p:nvPr>
            <p:ph idx="1"/>
          </p:nvPr>
        </p:nvSpPr>
        <p:spPr>
          <a:xfrm>
            <a:off x="1120000" y="2419109"/>
            <a:ext cx="10233800" cy="4096068"/>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 Now we beseech you, brethren, by the coming of our Lord Jesus Christ, and </a:t>
            </a:r>
            <a:r>
              <a:rPr lang="en-US" sz="3200" i="1" dirty="0">
                <a:latin typeface="Verdana" panose="020B0604030504040204" pitchFamily="34" charset="0"/>
                <a:ea typeface="Verdana" panose="020B0604030504040204" pitchFamily="34" charset="0"/>
                <a:cs typeface="Verdana" panose="020B0604030504040204" pitchFamily="34" charset="0"/>
              </a:rPr>
              <a:t>by</a:t>
            </a:r>
            <a:r>
              <a:rPr lang="en-US" sz="3200" dirty="0">
                <a:latin typeface="Verdana" panose="020B0604030504040204" pitchFamily="34" charset="0"/>
                <a:ea typeface="Verdana" panose="020B0604030504040204" pitchFamily="34" charset="0"/>
                <a:cs typeface="Verdana" panose="020B0604030504040204" pitchFamily="34" charset="0"/>
              </a:rPr>
              <a:t> our gathering together unto him,2 That ye be not soon shaken in mind, or be troubled, neither by spirit, nor by word, nor by letter as from us, as that the day of Christ is at hand.3 Let no man deceive you by any means:</a:t>
            </a:r>
            <a:r>
              <a:rPr lang="en-US" sz="3200" dirty="0"/>
              <a:t> </a:t>
            </a:r>
            <a:r>
              <a:rPr lang="en-US" sz="3200" dirty="0">
                <a:latin typeface="Verdana" panose="020B0604030504040204" pitchFamily="34" charset="0"/>
                <a:ea typeface="Verdana" panose="020B0604030504040204" pitchFamily="34" charset="0"/>
                <a:cs typeface="Verdana" panose="020B0604030504040204" pitchFamily="34" charset="0"/>
              </a:rPr>
              <a:t>for </a:t>
            </a:r>
            <a:r>
              <a:rPr lang="en-US" sz="3200" i="1" dirty="0">
                <a:latin typeface="Verdana" panose="020B0604030504040204" pitchFamily="34" charset="0"/>
                <a:ea typeface="Verdana" panose="020B0604030504040204" pitchFamily="34" charset="0"/>
                <a:cs typeface="Verdana" panose="020B0604030504040204" pitchFamily="34" charset="0"/>
              </a:rPr>
              <a:t>that day shall not come,</a:t>
            </a:r>
            <a:r>
              <a:rPr lang="en-US" sz="3200" dirty="0">
                <a:latin typeface="Verdana" panose="020B0604030504040204" pitchFamily="34" charset="0"/>
                <a:ea typeface="Verdana" panose="020B0604030504040204" pitchFamily="34" charset="0"/>
                <a:cs typeface="Verdana" panose="020B0604030504040204" pitchFamily="34" charset="0"/>
              </a:rPr>
              <a:t> except there come a falling away first, and that man of sin be revealed, the son of perdition. </a:t>
            </a:r>
          </a:p>
        </p:txBody>
      </p:sp>
    </p:spTree>
    <p:extLst>
      <p:ext uri="{BB962C8B-B14F-4D97-AF65-F5344CB8AC3E}">
        <p14:creationId xmlns:p14="http://schemas.microsoft.com/office/powerpoint/2010/main" val="4117838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II Thessalonians 2:1-10</a:t>
            </a:r>
          </a:p>
        </p:txBody>
      </p:sp>
      <p:sp>
        <p:nvSpPr>
          <p:cNvPr id="3" name="Subtitle 2"/>
          <p:cNvSpPr>
            <a:spLocks noGrp="1"/>
          </p:cNvSpPr>
          <p:nvPr>
            <p:ph idx="1"/>
          </p:nvPr>
        </p:nvSpPr>
        <p:spPr>
          <a:xfrm>
            <a:off x="1120000" y="2700287"/>
            <a:ext cx="10233800" cy="3814890"/>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4 Who </a:t>
            </a:r>
            <a:r>
              <a:rPr lang="en-US" sz="3200" dirty="0" err="1">
                <a:latin typeface="Verdana" panose="020B0604030504040204" pitchFamily="34" charset="0"/>
                <a:ea typeface="Verdana" panose="020B0604030504040204" pitchFamily="34" charset="0"/>
                <a:cs typeface="Verdana" panose="020B0604030504040204" pitchFamily="34" charset="0"/>
              </a:rPr>
              <a:t>opposeth</a:t>
            </a:r>
            <a:r>
              <a:rPr lang="en-US" sz="3200" dirty="0">
                <a:latin typeface="Verdana" panose="020B0604030504040204" pitchFamily="34" charset="0"/>
                <a:ea typeface="Verdana" panose="020B0604030504040204" pitchFamily="34" charset="0"/>
                <a:cs typeface="Verdana" panose="020B0604030504040204" pitchFamily="34" charset="0"/>
              </a:rPr>
              <a:t> and </a:t>
            </a:r>
            <a:r>
              <a:rPr lang="en-US" sz="3200" dirty="0" err="1">
                <a:latin typeface="Verdana" panose="020B0604030504040204" pitchFamily="34" charset="0"/>
                <a:ea typeface="Verdana" panose="020B0604030504040204" pitchFamily="34" charset="0"/>
                <a:cs typeface="Verdana" panose="020B0604030504040204" pitchFamily="34" charset="0"/>
              </a:rPr>
              <a:t>exalteth</a:t>
            </a:r>
            <a:r>
              <a:rPr lang="en-US" sz="3200" dirty="0">
                <a:latin typeface="Verdana" panose="020B0604030504040204" pitchFamily="34" charset="0"/>
                <a:ea typeface="Verdana" panose="020B0604030504040204" pitchFamily="34" charset="0"/>
                <a:cs typeface="Verdana" panose="020B0604030504040204" pitchFamily="34" charset="0"/>
              </a:rPr>
              <a:t> himself above all that is called God, or that is worshipped; so that he as God </a:t>
            </a:r>
            <a:r>
              <a:rPr lang="en-US" sz="3200" dirty="0" err="1">
                <a:latin typeface="Verdana" panose="020B0604030504040204" pitchFamily="34" charset="0"/>
                <a:ea typeface="Verdana" panose="020B0604030504040204" pitchFamily="34" charset="0"/>
                <a:cs typeface="Verdana" panose="020B0604030504040204" pitchFamily="34" charset="0"/>
              </a:rPr>
              <a:t>sitteth</a:t>
            </a:r>
            <a:r>
              <a:rPr lang="en-US" sz="3200" dirty="0">
                <a:latin typeface="Verdana" panose="020B0604030504040204" pitchFamily="34" charset="0"/>
                <a:ea typeface="Verdana" panose="020B0604030504040204" pitchFamily="34" charset="0"/>
                <a:cs typeface="Verdana" panose="020B0604030504040204" pitchFamily="34" charset="0"/>
              </a:rPr>
              <a:t> in the temple of God, shewing himself that he is God.5  Remember ye not, that, when I was yet with you, I told you these things?6 And now ye know what </a:t>
            </a:r>
            <a:r>
              <a:rPr lang="en-US" sz="3200" dirty="0" err="1">
                <a:latin typeface="Verdana" panose="020B0604030504040204" pitchFamily="34" charset="0"/>
                <a:ea typeface="Verdana" panose="020B0604030504040204" pitchFamily="34" charset="0"/>
                <a:cs typeface="Verdana" panose="020B0604030504040204" pitchFamily="34" charset="0"/>
              </a:rPr>
              <a:t>withholdeth</a:t>
            </a:r>
            <a:r>
              <a:rPr lang="en-US" sz="3200" dirty="0">
                <a:latin typeface="Verdana" panose="020B0604030504040204" pitchFamily="34" charset="0"/>
                <a:ea typeface="Verdana" panose="020B0604030504040204" pitchFamily="34" charset="0"/>
                <a:cs typeface="Verdana" panose="020B0604030504040204" pitchFamily="34" charset="0"/>
              </a:rPr>
              <a:t> that he might be revealed in his time.7 For the mystery of iniquity doth already work: </a:t>
            </a:r>
          </a:p>
        </p:txBody>
      </p:sp>
    </p:spTree>
    <p:extLst>
      <p:ext uri="{BB962C8B-B14F-4D97-AF65-F5344CB8AC3E}">
        <p14:creationId xmlns:p14="http://schemas.microsoft.com/office/powerpoint/2010/main" val="3092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II Thessalonians 2:1-10</a:t>
            </a:r>
          </a:p>
        </p:txBody>
      </p:sp>
      <p:sp>
        <p:nvSpPr>
          <p:cNvPr id="3" name="Subtitle 2"/>
          <p:cNvSpPr>
            <a:spLocks noGrp="1"/>
          </p:cNvSpPr>
          <p:nvPr>
            <p:ph idx="1"/>
          </p:nvPr>
        </p:nvSpPr>
        <p:spPr>
          <a:xfrm>
            <a:off x="1120000" y="2700287"/>
            <a:ext cx="10233800" cy="3814890"/>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only he who now </a:t>
            </a:r>
            <a:r>
              <a:rPr lang="en-US" sz="3200" dirty="0" err="1">
                <a:latin typeface="Verdana" panose="020B0604030504040204" pitchFamily="34" charset="0"/>
                <a:ea typeface="Verdana" panose="020B0604030504040204" pitchFamily="34" charset="0"/>
                <a:cs typeface="Verdana" panose="020B0604030504040204" pitchFamily="34" charset="0"/>
              </a:rPr>
              <a:t>letteth</a:t>
            </a: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i="1" dirty="0">
                <a:latin typeface="Verdana" panose="020B0604030504040204" pitchFamily="34" charset="0"/>
                <a:ea typeface="Verdana" panose="020B0604030504040204" pitchFamily="34" charset="0"/>
                <a:cs typeface="Verdana" panose="020B0604030504040204" pitchFamily="34" charset="0"/>
              </a:rPr>
              <a:t>will let,</a:t>
            </a:r>
            <a:r>
              <a:rPr lang="en-US" sz="3200" dirty="0">
                <a:latin typeface="Verdana" panose="020B0604030504040204" pitchFamily="34" charset="0"/>
                <a:ea typeface="Verdana" panose="020B0604030504040204" pitchFamily="34" charset="0"/>
                <a:cs typeface="Verdana" panose="020B0604030504040204" pitchFamily="34" charset="0"/>
              </a:rPr>
              <a:t> until he be taken out of the way.8 And then shall that Wicked be revealed, whom the Lord shall consume with the spirit of his mouth, and shall destroy with the brightness of his coming:</a:t>
            </a:r>
            <a:r>
              <a:rPr lang="en-US" sz="3200" i="1" dirty="0">
                <a:latin typeface="Verdana" panose="020B0604030504040204" pitchFamily="34" charset="0"/>
                <a:ea typeface="Verdana" panose="020B0604030504040204" pitchFamily="34" charset="0"/>
                <a:cs typeface="Verdana" panose="020B0604030504040204" pitchFamily="34" charset="0"/>
              </a:rPr>
              <a:t>9 Even him,</a:t>
            </a:r>
            <a:r>
              <a:rPr lang="en-US" sz="3200" dirty="0">
                <a:latin typeface="Verdana" panose="020B0604030504040204" pitchFamily="34" charset="0"/>
                <a:ea typeface="Verdana" panose="020B0604030504040204" pitchFamily="34" charset="0"/>
                <a:cs typeface="Verdana" panose="020B0604030504040204" pitchFamily="34" charset="0"/>
              </a:rPr>
              <a:t> whose coming is after the working of Satan with all power and signs and lying wonders, </a:t>
            </a:r>
          </a:p>
        </p:txBody>
      </p:sp>
    </p:spTree>
    <p:extLst>
      <p:ext uri="{BB962C8B-B14F-4D97-AF65-F5344CB8AC3E}">
        <p14:creationId xmlns:p14="http://schemas.microsoft.com/office/powerpoint/2010/main" val="2882169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II Thessalonians 2:1-10</a:t>
            </a:r>
          </a:p>
        </p:txBody>
      </p:sp>
      <p:sp>
        <p:nvSpPr>
          <p:cNvPr id="3" name="Subtitle 2"/>
          <p:cNvSpPr>
            <a:spLocks noGrp="1"/>
          </p:cNvSpPr>
          <p:nvPr>
            <p:ph idx="1"/>
          </p:nvPr>
        </p:nvSpPr>
        <p:spPr>
          <a:xfrm>
            <a:off x="1120000" y="2700287"/>
            <a:ext cx="10233800" cy="3814890"/>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10 And with all deceivableness of unrighteousness in them that perish; because they received not the love of the truth, that they might be saved.</a:t>
            </a:r>
          </a:p>
        </p:txBody>
      </p:sp>
    </p:spTree>
    <p:extLst>
      <p:ext uri="{BB962C8B-B14F-4D97-AF65-F5344CB8AC3E}">
        <p14:creationId xmlns:p14="http://schemas.microsoft.com/office/powerpoint/2010/main" val="294461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4881"/>
            <a:ext cx="10515600" cy="1325563"/>
          </a:xfrm>
        </p:spPr>
        <p:txBody>
          <a:bodyPr>
            <a:normAutofit fontScale="90000"/>
          </a:bodyPr>
          <a:lstStyle/>
          <a:p>
            <a:pPr algn="ctr"/>
            <a:r>
              <a:rPr lang="en-US" sz="4800" dirty="0">
                <a:latin typeface="Verdana" panose="020B0604030504040204" pitchFamily="34" charset="0"/>
                <a:ea typeface="Verdana" panose="020B0604030504040204" pitchFamily="34" charset="0"/>
              </a:rPr>
              <a:t>The Mystery of Iniquity</a:t>
            </a:r>
          </a:p>
        </p:txBody>
      </p:sp>
      <p:sp>
        <p:nvSpPr>
          <p:cNvPr id="3" name="Subtitle 2"/>
          <p:cNvSpPr>
            <a:spLocks noGrp="1"/>
          </p:cNvSpPr>
          <p:nvPr>
            <p:ph idx="1"/>
          </p:nvPr>
        </p:nvSpPr>
        <p:spPr>
          <a:xfrm>
            <a:off x="1120000" y="2698595"/>
            <a:ext cx="10233800" cy="3478368"/>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Message</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Mystery</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Miracles</a:t>
            </a:r>
          </a:p>
          <a:p>
            <a:pPr marL="0" indent="0">
              <a:buNone/>
            </a:pPr>
            <a:endParaRPr lang="en-US" sz="3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1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latin typeface="Verdana" panose="020B0604030504040204" pitchFamily="34" charset="0"/>
                <a:ea typeface="Verdana" panose="020B0604030504040204" pitchFamily="34" charset="0"/>
              </a:rPr>
              <a:t>The Mystery of Iniquity</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58123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Message</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parameters</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by the return and the rapture</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plea</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shaken, troubled, deceived, by any means</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plan</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exaltation				          Isaiah 14:13</a:t>
            </a:r>
          </a:p>
          <a:p>
            <a:pPr marL="457200" lvl="1" indent="0">
              <a:buNone/>
            </a:pPr>
            <a:endParaRPr lang="en-US" sz="3200" dirty="0">
              <a:latin typeface="Verdana" panose="020B0604030504040204" pitchFamily="34" charset="0"/>
              <a:ea typeface="Verdana" panose="020B0604030504040204" pitchFamily="34" charset="0"/>
            </a:endParaRPr>
          </a:p>
          <a:p>
            <a:pPr marL="914400" lvl="2" indent="0">
              <a:buNone/>
            </a:pPr>
            <a:r>
              <a:rPr lang="en-US" sz="2800" dirty="0">
                <a:latin typeface="Verdana" panose="020B0604030504040204" pitchFamily="34" charset="0"/>
                <a:ea typeface="Verdana" panose="020B0604030504040204" pitchFamily="34" charset="0"/>
              </a:rPr>
              <a:t>	</a:t>
            </a:r>
            <a:r>
              <a:rPr lang="en-US" sz="2400" dirty="0">
                <a:latin typeface="Verdana" panose="020B0604030504040204" pitchFamily="34" charset="0"/>
                <a:ea typeface="Verdana" panose="020B0604030504040204" pitchFamily="34" charset="0"/>
              </a:rPr>
              <a:t>			 </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331046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latin typeface="Verdana" panose="020B0604030504040204" pitchFamily="34" charset="0"/>
                <a:ea typeface="Verdana" panose="020B0604030504040204" pitchFamily="34" charset="0"/>
              </a:rPr>
              <a:t>The Mystery of Iniquity</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667257"/>
            <a:ext cx="10233800" cy="3546089"/>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Mystery</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man of sin			     Daniel 7:25; 9:27</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son of perdition			 John 6:70,17:12</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antithesis				   I Timothy 3:16</a:t>
            </a:r>
            <a:endParaRPr lang="en-US" sz="30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that Wicked			         Matthew 13:38</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Satan</a:t>
            </a:r>
            <a:r>
              <a:rPr lang="en-US" sz="3000" dirty="0">
                <a:latin typeface="Verdana" panose="020B0604030504040204" pitchFamily="34" charset="0"/>
                <a:ea typeface="Verdana" panose="020B0604030504040204" pitchFamily="34" charset="0"/>
              </a:rPr>
              <a:t>					    Revelation 12:9</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378277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latin typeface="Verdana" panose="020B0604030504040204" pitchFamily="34" charset="0"/>
                <a:ea typeface="Verdana" panose="020B0604030504040204" pitchFamily="34" charset="0"/>
              </a:rPr>
              <a:t>The Mystery of Iniquity</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520177"/>
            <a:ext cx="10233800" cy="3656786"/>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Miracles</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Satan’s					Revelation 19:20</a:t>
            </a:r>
            <a:endParaRPr lang="en-US" sz="28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Jesus Christ’s				  John 20:30		</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98587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Cornerstone Bible Church</a:t>
            </a: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extLst>
      <p:ext uri="{BB962C8B-B14F-4D97-AF65-F5344CB8AC3E}">
        <p14:creationId xmlns:p14="http://schemas.microsoft.com/office/powerpoint/2010/main" val="344597027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17000</TotalTime>
  <Words>501</Words>
  <Application>Microsoft Macintosh PowerPoint</Application>
  <PresentationFormat>Widescreen</PresentationFormat>
  <Paragraphs>49</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Corbel</vt:lpstr>
      <vt:lpstr>Verdana</vt:lpstr>
      <vt:lpstr>Wingdings</vt:lpstr>
      <vt:lpstr>Depth</vt:lpstr>
      <vt:lpstr>The Mystery of Iniquity  </vt:lpstr>
      <vt:lpstr>I Corinthians 4:1-2</vt:lpstr>
      <vt:lpstr>II Thessalonians 2:1-10</vt:lpstr>
      <vt:lpstr>II Thessalonians 2:1-10</vt:lpstr>
      <vt:lpstr>II Thessalonians 2:1-10</vt:lpstr>
      <vt:lpstr>II Thessalonians 2:1-10</vt:lpstr>
      <vt:lpstr>The Mystery of Iniquity</vt:lpstr>
      <vt:lpstr>The Mystery of Iniquity</vt:lpstr>
      <vt:lpstr>The Mystery of Iniquity</vt:lpstr>
      <vt:lpstr>The Mystery of Iniquity</vt:lpstr>
      <vt:lpstr>Cornerstone Bible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193</cp:revision>
  <cp:lastPrinted>2021-04-25T01:54:00Z</cp:lastPrinted>
  <dcterms:created xsi:type="dcterms:W3CDTF">2020-08-14T22:39:30Z</dcterms:created>
  <dcterms:modified xsi:type="dcterms:W3CDTF">2021-04-25T01:54:26Z</dcterms:modified>
</cp:coreProperties>
</file>