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67" r:id="rId3"/>
    <p:sldId id="272" r:id="rId4"/>
    <p:sldId id="273" r:id="rId5"/>
    <p:sldId id="258" r:id="rId6"/>
    <p:sldId id="268" r:id="rId7"/>
    <p:sldId id="270" r:id="rId8"/>
    <p:sldId id="274" r:id="rId9"/>
    <p:sldId id="263" r:id="rId1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41" autoAdjust="0"/>
    <p:restoredTop sz="87810"/>
  </p:normalViewPr>
  <p:slideViewPr>
    <p:cSldViewPr snapToGrid="0">
      <p:cViewPr varScale="1">
        <p:scale>
          <a:sx n="81" d="100"/>
          <a:sy n="81" d="100"/>
        </p:scale>
        <p:origin x="64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9A74D0E-E108-4773-99B1-62DE5C42DD49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B9FF891-7F3B-4F71-85E2-6D11D5458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0420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ECC3AF-7F5D-4B4F-B37A-A375225BEFBB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AB8AAE-8867-F149-9B26-A16698FA8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173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B8AAE-8867-F149-9B26-A16698FA856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795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defRPr>
            </a:lvl1pPr>
          </a:lstStyle>
          <a:p>
            <a:pPr lvl="0" algn="r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</a:lstStyle>
          <a:p>
            <a:pPr marL="0" lvl="0" indent="0" algn="r">
              <a:buNone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071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795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32000"/>
                        <a:lumOff val="68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948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653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9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818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309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90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592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555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95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234218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0659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8736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7582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2479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374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3CAC1E39-3CB2-4FFA-95E0-6128572CB6AE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7393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448113"/>
            <a:ext cx="12192000" cy="164149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The Mystery of the </a:t>
            </a:r>
            <a:b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Rapture of the Church</a:t>
            </a:r>
            <a:endParaRPr lang="en-US" sz="4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78768" y="5242438"/>
            <a:ext cx="9144000" cy="754025"/>
          </a:xfrm>
        </p:spPr>
        <p:txBody>
          <a:bodyPr>
            <a:noAutofit/>
          </a:bodyPr>
          <a:lstStyle/>
          <a:p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Cornerstone Bible Church</a:t>
            </a:r>
          </a:p>
          <a:p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Pastor Duane </a:t>
            </a:r>
            <a:r>
              <a:rPr lang="en-US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Acree</a:t>
            </a:r>
            <a:endParaRPr lang="en-US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4-18-2021</a:t>
            </a:r>
          </a:p>
        </p:txBody>
      </p:sp>
    </p:spTree>
    <p:extLst>
      <p:ext uri="{BB962C8B-B14F-4D97-AF65-F5344CB8AC3E}">
        <p14:creationId xmlns:p14="http://schemas.microsoft.com/office/powerpoint/2010/main" val="1951046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I Corinthians 4:1-2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700287"/>
            <a:ext cx="10233800" cy="38148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Mystery of Godliness </a:t>
            </a:r>
          </a:p>
          <a:p>
            <a:pPr marL="0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Mystery of the Indwelling </a:t>
            </a:r>
          </a:p>
          <a:p>
            <a:pPr marL="0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Mystery of the Body of Christ</a:t>
            </a:r>
          </a:p>
          <a:p>
            <a:pPr marL="0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Mystery of the Restoration of Israel</a:t>
            </a:r>
          </a:p>
          <a:p>
            <a:pPr marL="0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Mystery of the Rapture of the Church</a:t>
            </a:r>
          </a:p>
          <a:p>
            <a:pPr marL="0" indent="0">
              <a:buNone/>
            </a:pPr>
            <a:endParaRPr lang="en-US" sz="3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097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I Corinthians 15:51-55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700287"/>
            <a:ext cx="10233800" cy="38148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51 Behold, I shew you a mystery; We shall not all sleep, but we shall all be changed,52 In a moment, in the twinkling of an eye, at the last trump: for the trumpet shall sound, and the dead shall be raised incorruptible, and we shall be changed.53 For this corruptible must put on incorruption, and this mortal </a:t>
            </a:r>
            <a:r>
              <a:rPr lang="en-US" sz="32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must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put on immortality.</a:t>
            </a:r>
          </a:p>
        </p:txBody>
      </p:sp>
    </p:spTree>
    <p:extLst>
      <p:ext uri="{BB962C8B-B14F-4D97-AF65-F5344CB8AC3E}">
        <p14:creationId xmlns:p14="http://schemas.microsoft.com/office/powerpoint/2010/main" val="4117838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I Corinthians 15:51-55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700287"/>
            <a:ext cx="10233800" cy="38148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54 So when this corruptible shall have put on immortality, then shall be brought to pass the saying that is written, Death is swallowed up in victory.55 O death, where </a:t>
            </a:r>
            <a:r>
              <a:rPr lang="en-US" sz="32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thy sting? O grave, where </a:t>
            </a:r>
            <a:r>
              <a:rPr lang="en-US" sz="32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thy victory?</a:t>
            </a:r>
          </a:p>
        </p:txBody>
      </p:sp>
    </p:spTree>
    <p:extLst>
      <p:ext uri="{BB962C8B-B14F-4D97-AF65-F5344CB8AC3E}">
        <p14:creationId xmlns:p14="http://schemas.microsoft.com/office/powerpoint/2010/main" val="1091584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04881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The Mystery of the </a:t>
            </a:r>
            <a:b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Rapture of the Church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698595"/>
            <a:ext cx="10233800" cy="347836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Mystery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Moment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Mortality</a:t>
            </a:r>
          </a:p>
          <a:p>
            <a:pPr marL="0" indent="0">
              <a:buNone/>
            </a:pPr>
            <a:endParaRPr lang="en-US" sz="3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537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The Mystery of the </a:t>
            </a:r>
            <a:b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Rapture of the Church</a:t>
            </a:r>
            <a:endParaRPr lang="en-US" sz="4800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911641"/>
            <a:ext cx="10233800" cy="358123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Mystery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which one 		     I Corinthians 15:22-23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 first fruits - O T Saints			Proverbs 25:7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 main harvest-Body of Christ		Revelation 4:1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 gleanings-Tribulation Saints	    Revelation 11:12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sleep-not		        I Thessalonians 4:15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changed				    Philippians 3:20-21</a:t>
            </a:r>
          </a:p>
          <a:p>
            <a:pPr marL="457200" lvl="1" indent="0">
              <a:buNone/>
            </a:pPr>
            <a:endParaRPr lang="en-US" sz="3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1" indent="0">
              <a:buNone/>
            </a:pPr>
            <a:endParaRPr lang="en-US" sz="3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914400" lvl="2" indent="0">
              <a:buNone/>
            </a:pP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	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			 </a:t>
            </a:r>
          </a:p>
          <a:p>
            <a:pPr marL="457200" lvl="1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10460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The Mystery of the </a:t>
            </a:r>
            <a:b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Rapture of the Church</a:t>
            </a:r>
            <a:endParaRPr lang="en-US" sz="4800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609384"/>
            <a:ext cx="10233800" cy="354608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Moment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instantaneous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sounding trumpet			  Revelation 1:10</a:t>
            </a:r>
            <a:endParaRPr lang="en-US" sz="3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calling the dead		 I Thessalonians 4:16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changing the living     I Thessalonians 4:17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</a:rPr>
              <a:t>			</a:t>
            </a:r>
          </a:p>
          <a:p>
            <a:pPr marL="457200" lvl="1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82775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The Mystery of the </a:t>
            </a:r>
            <a:b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Rapture of the Church</a:t>
            </a:r>
            <a:endParaRPr lang="en-US" sz="4800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520177"/>
            <a:ext cx="10233800" cy="3656786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Mortality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perishable-unending existence 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Romans 13:12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liable to die – deathlessness    Romans 8:11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V is for Victory				Isaiah 25:8</a:t>
            </a:r>
          </a:p>
          <a:p>
            <a:pPr marL="457200" lvl="1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		</a:t>
            </a:r>
          </a:p>
          <a:p>
            <a:pPr marL="457200" lvl="1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85879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Cornerstone Bible Church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911641"/>
            <a:ext cx="10233800" cy="3265321"/>
          </a:xfrm>
        </p:spPr>
        <p:txBody>
          <a:bodyPr>
            <a:noAutofit/>
          </a:bodyPr>
          <a:lstStyle/>
          <a:p>
            <a:pPr marL="0" lvl="0" indent="0" algn="ctr" defTabSz="685800">
              <a:spcBef>
                <a:spcPts val="750"/>
              </a:spcBef>
              <a:buNone/>
              <a:defRPr/>
            </a:pPr>
            <a:r>
              <a:rPr lang="en-US" sz="3600" i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Church desiring to help 	people find their purpose in life, expanding God’s kingdom 	through ministry.</a:t>
            </a:r>
          </a:p>
        </p:txBody>
      </p:sp>
    </p:spTree>
    <p:extLst>
      <p:ext uri="{BB962C8B-B14F-4D97-AF65-F5344CB8AC3E}">
        <p14:creationId xmlns:p14="http://schemas.microsoft.com/office/powerpoint/2010/main" val="3445970279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B4B4B"/>
      </a:dk2>
      <a:lt2>
        <a:srgbClr val="8ED5C1"/>
      </a:lt2>
      <a:accent1>
        <a:srgbClr val="73CBB2"/>
      </a:accent1>
      <a:accent2>
        <a:srgbClr val="AACD5B"/>
      </a:accent2>
      <a:accent3>
        <a:srgbClr val="65A9E1"/>
      </a:accent3>
      <a:accent4>
        <a:srgbClr val="6274D8"/>
      </a:accent4>
      <a:accent5>
        <a:srgbClr val="AB54D7"/>
      </a:accent5>
      <a:accent6>
        <a:srgbClr val="D15B37"/>
      </a:accent6>
      <a:hlink>
        <a:srgbClr val="BFE962"/>
      </a:hlink>
      <a:folHlink>
        <a:srgbClr val="C0D591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47428100-C732-4B2E-A30A-5273F581A0F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Depth</Template>
  <TotalTime>15030</TotalTime>
  <Words>198</Words>
  <Application>Microsoft Office PowerPoint</Application>
  <PresentationFormat>Widescreen</PresentationFormat>
  <Paragraphs>47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Corbel</vt:lpstr>
      <vt:lpstr>Verdana</vt:lpstr>
      <vt:lpstr>Wingdings</vt:lpstr>
      <vt:lpstr>Depth</vt:lpstr>
      <vt:lpstr>The Mystery of the  Rapture of the Church</vt:lpstr>
      <vt:lpstr>I Corinthians 4:1-2</vt:lpstr>
      <vt:lpstr>I Corinthians 15:51-55</vt:lpstr>
      <vt:lpstr>I Corinthians 15:51-55</vt:lpstr>
      <vt:lpstr>The Mystery of the  Rapture of the Church</vt:lpstr>
      <vt:lpstr>The Mystery of the  Rapture of the Church</vt:lpstr>
      <vt:lpstr>The Mystery of the  Rapture of the Church</vt:lpstr>
      <vt:lpstr>The Mystery of the  Rapture of the Church</vt:lpstr>
      <vt:lpstr>Cornerstone Bible Church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Thessalonica</dc:title>
  <dc:creator>Duane Acree</dc:creator>
  <cp:lastModifiedBy>Marc</cp:lastModifiedBy>
  <cp:revision>182</cp:revision>
  <cp:lastPrinted>2021-04-16T18:22:21Z</cp:lastPrinted>
  <dcterms:created xsi:type="dcterms:W3CDTF">2020-08-14T22:39:30Z</dcterms:created>
  <dcterms:modified xsi:type="dcterms:W3CDTF">2021-04-27T16:22:14Z</dcterms:modified>
</cp:coreProperties>
</file>