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1"/>
  </p:handoutMasterIdLst>
  <p:sldIdLst>
    <p:sldId id="256" r:id="rId2"/>
    <p:sldId id="267" r:id="rId3"/>
    <p:sldId id="272" r:id="rId4"/>
    <p:sldId id="271" r:id="rId5"/>
    <p:sldId id="258" r:id="rId6"/>
    <p:sldId id="268" r:id="rId7"/>
    <p:sldId id="270" r:id="rId8"/>
    <p:sldId id="259" r:id="rId9"/>
    <p:sldId id="263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1" autoAdjust="0"/>
    <p:restoredTop sz="94660"/>
  </p:normalViewPr>
  <p:slideViewPr>
    <p:cSldViewPr snapToGrid="0">
      <p:cViewPr varScale="1">
        <p:scale>
          <a:sx n="83" d="100"/>
          <a:sy n="83" d="100"/>
        </p:scale>
        <p:origin x="240" y="1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4/8/21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Restoration of Israel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4-11-2021</a:t>
            </a: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Corinthians 4:1-2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Mystery of Godliness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Mystery of the indwelling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Mystery of the Body of Christ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Mystery of the Restoration of Israel</a:t>
            </a: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9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Romans 11:25-26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 For I would not, brethren, that ye should be ignorant of this mystery, lest ye should be wise in your own conceits; that blindness in part is happened to Israel, until the fulness of the Gentiles be come in.26 And so all Israel shall be saved: as it is written, </a:t>
            </a:r>
          </a:p>
        </p:txBody>
      </p:sp>
    </p:spTree>
    <p:extLst>
      <p:ext uri="{BB962C8B-B14F-4D97-AF65-F5344CB8AC3E}">
        <p14:creationId xmlns:p14="http://schemas.microsoft.com/office/powerpoint/2010/main" val="411783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Romans 11:25-26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There shall come out of Sion the Deliverer, and shall turn away ungodliness from Jacob:27 For this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my covenant unto them, when I shall take away their sins.</a:t>
            </a:r>
          </a:p>
        </p:txBody>
      </p:sp>
    </p:spTree>
    <p:extLst>
      <p:ext uri="{BB962C8B-B14F-4D97-AF65-F5344CB8AC3E}">
        <p14:creationId xmlns:p14="http://schemas.microsoft.com/office/powerpoint/2010/main" val="215454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488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Restoration of Israel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98595"/>
            <a:ext cx="10233800" cy="347836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Realization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Restoration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Remission</a:t>
            </a:r>
          </a:p>
          <a:p>
            <a:pPr marL="0" indent="0">
              <a:buNone/>
            </a:pP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Restoration of Israel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58123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Realization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unawares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arrogance				   Proverbs 26:12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hardness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Gentiles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fulness						     Acts 15:14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times					            Luke 21:24	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			 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046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Restoration of Israel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09384"/>
            <a:ext cx="10233800" cy="354608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Restoration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all Israel				    Jeremiah 30:10-11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Deliverer	    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Psalm 14:7; Isaiah 59:20-21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turn away				           Acts 3:26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277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Restoration of Israel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520177"/>
            <a:ext cx="10233800" cy="365678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Remission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covenant			    Jeremiah 31:31-34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pardoned			         Jeremiah 50:20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44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life, expanding God’s kingdom 	through ministry.</a:t>
            </a: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13076</TotalTime>
  <Words>296</Words>
  <Application>Microsoft Macintosh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Corbel</vt:lpstr>
      <vt:lpstr>Verdana</vt:lpstr>
      <vt:lpstr>Wingdings</vt:lpstr>
      <vt:lpstr>Depth</vt:lpstr>
      <vt:lpstr>The Mystery of the  Restoration of Israel</vt:lpstr>
      <vt:lpstr>I Corinthians 4:1-2</vt:lpstr>
      <vt:lpstr>Romans 11:25-26</vt:lpstr>
      <vt:lpstr>Romans 11:25-26</vt:lpstr>
      <vt:lpstr>The Mystery of the  Restoration of Israel</vt:lpstr>
      <vt:lpstr>The Mystery of the  Restoration of Israel</vt:lpstr>
      <vt:lpstr>The Mystery of the  Restoration of Israel</vt:lpstr>
      <vt:lpstr>The Mystery of the  Restoration of Israel</vt:lpstr>
      <vt:lpstr>Cornerstone Bible 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164</cp:revision>
  <cp:lastPrinted>2021-04-10T21:43:09Z</cp:lastPrinted>
  <dcterms:created xsi:type="dcterms:W3CDTF">2020-08-14T22:39:30Z</dcterms:created>
  <dcterms:modified xsi:type="dcterms:W3CDTF">2021-04-10T21:55:50Z</dcterms:modified>
</cp:coreProperties>
</file>