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notesMasterIdLst>
    <p:notesMasterId r:id="rId12"/>
  </p:notesMasterIdLst>
  <p:handoutMasterIdLst>
    <p:handoutMasterId r:id="rId13"/>
  </p:handoutMasterIdLst>
  <p:sldIdLst>
    <p:sldId id="256" r:id="rId2"/>
    <p:sldId id="383" r:id="rId3"/>
    <p:sldId id="379" r:id="rId4"/>
    <p:sldId id="384" r:id="rId5"/>
    <p:sldId id="385" r:id="rId6"/>
    <p:sldId id="386" r:id="rId7"/>
    <p:sldId id="355" r:id="rId8"/>
    <p:sldId id="380" r:id="rId9"/>
    <p:sldId id="363" r:id="rId10"/>
    <p:sldId id="262" r:id="rId11"/>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28"/>
  </p:normalViewPr>
  <p:slideViewPr>
    <p:cSldViewPr>
      <p:cViewPr varScale="1">
        <p:scale>
          <a:sx n="119" d="100"/>
          <a:sy n="119" d="100"/>
        </p:scale>
        <p:origin x="131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5/21/21</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F7387624-DABF-D640-A3DC-CD3104ABDF35}" type="datetimeFigureOut">
              <a:rPr lang="en-US" smtClean="0"/>
              <a:t>5/21/21</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75B6CA3-77A0-ED4B-941F-A58DE05CC672}" type="slidenum">
              <a:rPr lang="en-US" smtClean="0"/>
              <a:t>‹#›</a:t>
            </a:fld>
            <a:endParaRPr lang="en-US"/>
          </a:p>
        </p:txBody>
      </p:sp>
    </p:spTree>
    <p:extLst>
      <p:ext uri="{BB962C8B-B14F-4D97-AF65-F5344CB8AC3E}">
        <p14:creationId xmlns:p14="http://schemas.microsoft.com/office/powerpoint/2010/main" val="366094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D706084-2C66-7B45-ACB8-2EE2B4343C60}"/>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5" name="Footer Placeholder 4">
            <a:extLst>
              <a:ext uri="{FF2B5EF4-FFF2-40B4-BE49-F238E27FC236}">
                <a16:creationId xmlns:a16="http://schemas.microsoft.com/office/drawing/2014/main"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10EA0-6F3B-0147-9DDE-9D3855FF78BA}"/>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5" name="Footer Placeholder 4">
            <a:extLst>
              <a:ext uri="{FF2B5EF4-FFF2-40B4-BE49-F238E27FC236}">
                <a16:creationId xmlns:a16="http://schemas.microsoft.com/office/drawing/2014/main"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777D9-A392-F44C-B1DB-DAC147AEF553}"/>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5" name="Footer Placeholder 4">
            <a:extLst>
              <a:ext uri="{FF2B5EF4-FFF2-40B4-BE49-F238E27FC236}">
                <a16:creationId xmlns:a16="http://schemas.microsoft.com/office/drawing/2014/main"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86FE-54CD-AB4F-BBFC-4A812F4A32A3}"/>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6" name="Footer Placeholder 5">
            <a:extLst>
              <a:ext uri="{FF2B5EF4-FFF2-40B4-BE49-F238E27FC236}">
                <a16:creationId xmlns:a16="http://schemas.microsoft.com/office/drawing/2014/main"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C00F2-BCD8-DF45-8E18-BB7AD8666FAC}"/>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8" name="Footer Placeholder 7">
            <a:extLst>
              <a:ext uri="{FF2B5EF4-FFF2-40B4-BE49-F238E27FC236}">
                <a16:creationId xmlns:a16="http://schemas.microsoft.com/office/drawing/2014/main"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4E459D-7821-CB41-BBFA-44C19C6F256A}"/>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4" name="Footer Placeholder 3">
            <a:extLst>
              <a:ext uri="{FF2B5EF4-FFF2-40B4-BE49-F238E27FC236}">
                <a16:creationId xmlns:a16="http://schemas.microsoft.com/office/drawing/2014/main"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CAA5C-D7F2-504D-84B9-C1E0358F3F27}"/>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3" name="Footer Placeholder 2">
            <a:extLst>
              <a:ext uri="{FF2B5EF4-FFF2-40B4-BE49-F238E27FC236}">
                <a16:creationId xmlns:a16="http://schemas.microsoft.com/office/drawing/2014/main"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48D5824-8931-064B-9C4A-4CAB10A92D8F}"/>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6" name="Footer Placeholder 5">
            <a:extLst>
              <a:ext uri="{FF2B5EF4-FFF2-40B4-BE49-F238E27FC236}">
                <a16:creationId xmlns:a16="http://schemas.microsoft.com/office/drawing/2014/main"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44FC17-6042-5F4A-A549-92C406FBB824}"/>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6" name="Footer Placeholder 5">
            <a:extLst>
              <a:ext uri="{FF2B5EF4-FFF2-40B4-BE49-F238E27FC236}">
                <a16:creationId xmlns:a16="http://schemas.microsoft.com/office/drawing/2014/main"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6F827-6B39-F042-A40F-05FEBFE96E5C}"/>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5" name="Footer Placeholder 4">
            <a:extLst>
              <a:ext uri="{FF2B5EF4-FFF2-40B4-BE49-F238E27FC236}">
                <a16:creationId xmlns:a16="http://schemas.microsoft.com/office/drawing/2014/main"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9CCB0-08E8-F847-8A62-40A44733127B}"/>
              </a:ext>
            </a:extLst>
          </p:cNvPr>
          <p:cNvSpPr>
            <a:spLocks noGrp="1"/>
          </p:cNvSpPr>
          <p:nvPr>
            <p:ph type="dt" sz="half" idx="10"/>
          </p:nvPr>
        </p:nvSpPr>
        <p:spPr/>
        <p:txBody>
          <a:bodyPr/>
          <a:lstStyle/>
          <a:p>
            <a:fld id="{C707B5D4-6B15-48AD-A827-2CDDDCF824F0}" type="datetimeFigureOut">
              <a:rPr lang="en-US" smtClean="0"/>
              <a:pPr/>
              <a:t>5/21/21</a:t>
            </a:fld>
            <a:endParaRPr lang="en-US" dirty="0"/>
          </a:p>
        </p:txBody>
      </p:sp>
      <p:sp>
        <p:nvSpPr>
          <p:cNvPr id="5" name="Footer Placeholder 4">
            <a:extLst>
              <a:ext uri="{FF2B5EF4-FFF2-40B4-BE49-F238E27FC236}">
                <a16:creationId xmlns:a16="http://schemas.microsoft.com/office/drawing/2014/main"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5/21/21</a:t>
            </a:fld>
            <a:endParaRPr lang="en-US" dirty="0"/>
          </a:p>
        </p:txBody>
      </p:sp>
      <p:sp>
        <p:nvSpPr>
          <p:cNvPr id="5" name="Footer Placeholder 4">
            <a:extLst>
              <a:ext uri="{FF2B5EF4-FFF2-40B4-BE49-F238E27FC236}">
                <a16:creationId xmlns:a16="http://schemas.microsoft.com/office/drawing/2014/main"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610600" cy="1295400"/>
          </a:xfrm>
        </p:spPr>
        <p:txBody>
          <a:bodyPr>
            <a:normAutofit/>
          </a:bodyPr>
          <a:lstStyle/>
          <a:p>
            <a:r>
              <a:rPr lang="en-US" sz="4800" dirty="0">
                <a:latin typeface="Verdana" panose="020B0604030504040204" pitchFamily="34" charset="0"/>
                <a:ea typeface="Verdana" panose="020B0604030504040204" pitchFamily="34" charset="0"/>
                <a:cs typeface="Verdana" panose="020B0604030504040204" pitchFamily="34" charset="0"/>
              </a:rPr>
              <a:t>Naomi’s Decision</a:t>
            </a:r>
          </a:p>
        </p:txBody>
      </p:sp>
      <p:sp>
        <p:nvSpPr>
          <p:cNvPr id="3" name="Subtitle 2"/>
          <p:cNvSpPr>
            <a:spLocks noGrp="1"/>
          </p:cNvSpPr>
          <p:nvPr>
            <p:ph type="subTitle" idx="1"/>
          </p:nvPr>
        </p:nvSpPr>
        <p:spPr>
          <a:xfrm>
            <a:off x="0" y="3962400"/>
            <a:ext cx="9144000" cy="2362200"/>
          </a:xfrm>
        </p:spPr>
        <p:txBody>
          <a:bodyPr>
            <a:normAutofit/>
          </a:bodyPr>
          <a:lstStyle/>
          <a:p>
            <a:r>
              <a:rPr lang="en-US" dirty="0"/>
              <a:t>	   		                   	      </a:t>
            </a:r>
            <a:r>
              <a:rPr lang="en-US" sz="2800" dirty="0">
                <a:latin typeface="Verdana" panose="020B0604030504040204" pitchFamily="34" charset="0"/>
                <a:ea typeface="Verdana" panose="020B0604030504040204" pitchFamily="34" charset="0"/>
                <a:cs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cs typeface="Verdana" panose="020B0604030504040204" pitchFamily="34" charset="0"/>
              </a:rPr>
              <a:t>				Pastor Duane Acree</a:t>
            </a:r>
          </a:p>
          <a:p>
            <a:r>
              <a:rPr lang="en-US" sz="2800" dirty="0">
                <a:latin typeface="Verdana" panose="020B0604030504040204" pitchFamily="34" charset="0"/>
                <a:ea typeface="Verdana" panose="020B0604030504040204" pitchFamily="34" charset="0"/>
                <a:cs typeface="Verdana" panose="020B0604030504040204" pitchFamily="34" charset="0"/>
              </a:rPr>
              <a:t>	   	  May 23,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1:6-18</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581400"/>
          </a:xfrm>
        </p:spPr>
        <p:txBody>
          <a:bodyPr>
            <a:normAutofit fontScale="92500" lnSpcReduction="10000"/>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6 Then she arose with her daughters in law, that she might return from the country of Moab: for she had heard in the country of Moab how that the LORD had visited his people in giving them bread.7 Wherefore she went forth out of the place where she was, and her two daughters in law with her; and they went on the way to return unto the land of Judah. </a:t>
            </a: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93865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1:6-18</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581400"/>
          </a:xfrm>
        </p:spPr>
        <p:txBody>
          <a:bodyPr>
            <a:normAutofit fontScale="92500" lnSpcReduction="20000"/>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8 And Naomi said unto her two daughters in law, Go, return each to her mother's house: the LORD deal kindly with you, as ye have dealt with the dead, and with me.9 The LORD grant you that ye may find rest, each </a:t>
            </a:r>
            <a:r>
              <a:rPr lang="en-US" sz="3200" i="1" dirty="0">
                <a:latin typeface="Verdana" panose="020B0604030504040204" pitchFamily="34" charset="0"/>
                <a:ea typeface="Verdana" panose="020B0604030504040204" pitchFamily="34" charset="0"/>
                <a:cs typeface="Verdana" panose="020B0604030504040204" pitchFamily="34" charset="0"/>
              </a:rPr>
              <a:t>of you</a:t>
            </a:r>
            <a:r>
              <a:rPr lang="en-US" sz="3200" dirty="0">
                <a:latin typeface="Verdana" panose="020B0604030504040204" pitchFamily="34" charset="0"/>
                <a:ea typeface="Verdana" panose="020B0604030504040204" pitchFamily="34" charset="0"/>
                <a:cs typeface="Verdana" panose="020B0604030504040204" pitchFamily="34" charset="0"/>
              </a:rPr>
              <a:t> in the house of her husband. Then she kissed them; and they lifted up their voice, and wept.10  And they said unto her, Surely we will return with thee unto thy people. </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58267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1:6-18</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581400"/>
          </a:xfrm>
        </p:spPr>
        <p:txBody>
          <a:bodyPr>
            <a:normAutofit fontScale="92500" lnSpcReduction="20000"/>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11 And Naomi said, Turn again, my daughters: why will ye go with me? </a:t>
            </a:r>
            <a:r>
              <a:rPr lang="en-US" sz="3200" i="1" dirty="0">
                <a:latin typeface="Verdana" panose="020B0604030504040204" pitchFamily="34" charset="0"/>
                <a:ea typeface="Verdana" panose="020B0604030504040204" pitchFamily="34" charset="0"/>
                <a:cs typeface="Verdana" panose="020B0604030504040204" pitchFamily="34" charset="0"/>
              </a:rPr>
              <a:t>are</a:t>
            </a:r>
            <a:r>
              <a:rPr lang="en-US" sz="3200" dirty="0">
                <a:latin typeface="Verdana" panose="020B0604030504040204" pitchFamily="34" charset="0"/>
                <a:ea typeface="Verdana" panose="020B0604030504040204" pitchFamily="34" charset="0"/>
                <a:cs typeface="Verdana" panose="020B0604030504040204" pitchFamily="34" charset="0"/>
              </a:rPr>
              <a:t> there yet </a:t>
            </a:r>
            <a:r>
              <a:rPr lang="en-US" sz="3200" i="1" dirty="0">
                <a:latin typeface="Verdana" panose="020B0604030504040204" pitchFamily="34" charset="0"/>
                <a:ea typeface="Verdana" panose="020B0604030504040204" pitchFamily="34" charset="0"/>
                <a:cs typeface="Verdana" panose="020B0604030504040204" pitchFamily="34" charset="0"/>
              </a:rPr>
              <a:t>any more</a:t>
            </a:r>
            <a:r>
              <a:rPr lang="en-US" sz="3200" dirty="0">
                <a:latin typeface="Verdana" panose="020B0604030504040204" pitchFamily="34" charset="0"/>
                <a:ea typeface="Verdana" panose="020B0604030504040204" pitchFamily="34" charset="0"/>
                <a:cs typeface="Verdana" panose="020B0604030504040204" pitchFamily="34" charset="0"/>
              </a:rPr>
              <a:t> sons in my womb, that they may be your husbands?12 Turn again, my daughters, go </a:t>
            </a:r>
            <a:r>
              <a:rPr lang="en-US" sz="3200" i="1" dirty="0">
                <a:latin typeface="Verdana" panose="020B0604030504040204" pitchFamily="34" charset="0"/>
                <a:ea typeface="Verdana" panose="020B0604030504040204" pitchFamily="34" charset="0"/>
                <a:cs typeface="Verdana" panose="020B0604030504040204" pitchFamily="34" charset="0"/>
              </a:rPr>
              <a:t>your way;</a:t>
            </a:r>
            <a:r>
              <a:rPr lang="en-US" sz="3200" dirty="0">
                <a:latin typeface="Verdana" panose="020B0604030504040204" pitchFamily="34" charset="0"/>
                <a:ea typeface="Verdana" panose="020B0604030504040204" pitchFamily="34" charset="0"/>
                <a:cs typeface="Verdana" panose="020B0604030504040204" pitchFamily="34" charset="0"/>
              </a:rPr>
              <a:t> for I am too old to have an husband. If I should say, I have hope, </a:t>
            </a:r>
            <a:r>
              <a:rPr lang="en-US" sz="3200" i="1" dirty="0">
                <a:latin typeface="Verdana" panose="020B0604030504040204" pitchFamily="34" charset="0"/>
                <a:ea typeface="Verdana" panose="020B0604030504040204" pitchFamily="34" charset="0"/>
                <a:cs typeface="Verdana" panose="020B0604030504040204" pitchFamily="34" charset="0"/>
              </a:rPr>
              <a:t>if</a:t>
            </a:r>
            <a:r>
              <a:rPr lang="en-US" sz="3200" dirty="0">
                <a:latin typeface="Verdana" panose="020B0604030504040204" pitchFamily="34" charset="0"/>
                <a:ea typeface="Verdana" panose="020B0604030504040204" pitchFamily="34" charset="0"/>
                <a:cs typeface="Verdana" panose="020B0604030504040204" pitchFamily="34" charset="0"/>
              </a:rPr>
              <a:t> I should have an husband also to night, and should also bear sons;13 Would ye tarry for them till they were grown? </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63893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1:6-18</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581400"/>
          </a:xfrm>
        </p:spPr>
        <p:txBody>
          <a:bodyPr>
            <a:normAutofit fontScale="92500" lnSpcReduction="10000"/>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would ye stay for them from having husbands? nay, my daughters; for it </a:t>
            </a:r>
            <a:r>
              <a:rPr lang="en-US" sz="3200" dirty="0" err="1">
                <a:latin typeface="Verdana" panose="020B0604030504040204" pitchFamily="34" charset="0"/>
                <a:ea typeface="Verdana" panose="020B0604030504040204" pitchFamily="34" charset="0"/>
                <a:cs typeface="Verdana" panose="020B0604030504040204" pitchFamily="34" charset="0"/>
              </a:rPr>
              <a:t>grieveth</a:t>
            </a:r>
            <a:r>
              <a:rPr lang="en-US" sz="3200" dirty="0">
                <a:latin typeface="Verdana" panose="020B0604030504040204" pitchFamily="34" charset="0"/>
                <a:ea typeface="Verdana" panose="020B0604030504040204" pitchFamily="34" charset="0"/>
                <a:cs typeface="Verdana" panose="020B0604030504040204" pitchFamily="34" charset="0"/>
              </a:rPr>
              <a:t> me much for your sakes that the hand of the LORD is gone out against me.14 And they lifted up their voice, and wept again: and Orpah kissed her mother in law; but Ruth clave unto her.15  And she said, Behold, thy sister in law is gone back unto her people, and unto her gods: </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72781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1:6-18</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4114800"/>
          </a:xfrm>
        </p:spPr>
        <p:txBody>
          <a:bodyPr>
            <a:normAutofit fontScale="92500" lnSpcReduction="20000"/>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return thou after thy sister in law.16 And Ruth said, Intreat me not to leave thee, </a:t>
            </a:r>
            <a:r>
              <a:rPr lang="en-US" sz="3200" i="1" dirty="0">
                <a:latin typeface="Verdana" panose="020B0604030504040204" pitchFamily="34" charset="0"/>
                <a:ea typeface="Verdana" panose="020B0604030504040204" pitchFamily="34" charset="0"/>
                <a:cs typeface="Verdana" panose="020B0604030504040204" pitchFamily="34" charset="0"/>
              </a:rPr>
              <a:t>or</a:t>
            </a:r>
            <a:r>
              <a:rPr lang="en-US" sz="3200" dirty="0">
                <a:latin typeface="Verdana" panose="020B0604030504040204" pitchFamily="34" charset="0"/>
                <a:ea typeface="Verdana" panose="020B0604030504040204" pitchFamily="34" charset="0"/>
                <a:cs typeface="Verdana" panose="020B0604030504040204" pitchFamily="34" charset="0"/>
              </a:rPr>
              <a:t> to return from following after thee: for whither thou </a:t>
            </a:r>
            <a:r>
              <a:rPr lang="en-US" sz="3200" dirty="0" err="1">
                <a:latin typeface="Verdana" panose="020B0604030504040204" pitchFamily="34" charset="0"/>
                <a:ea typeface="Verdana" panose="020B0604030504040204" pitchFamily="34" charset="0"/>
                <a:cs typeface="Verdana" panose="020B0604030504040204" pitchFamily="34" charset="0"/>
              </a:rPr>
              <a:t>goest</a:t>
            </a:r>
            <a:r>
              <a:rPr lang="en-US" sz="3200" dirty="0">
                <a:latin typeface="Verdana" panose="020B0604030504040204" pitchFamily="34" charset="0"/>
                <a:ea typeface="Verdana" panose="020B0604030504040204" pitchFamily="34" charset="0"/>
                <a:cs typeface="Verdana" panose="020B0604030504040204" pitchFamily="34" charset="0"/>
              </a:rPr>
              <a:t>, I will go; and where thou </a:t>
            </a:r>
            <a:r>
              <a:rPr lang="en-US" sz="3200" dirty="0" err="1">
                <a:latin typeface="Verdana" panose="020B0604030504040204" pitchFamily="34" charset="0"/>
                <a:ea typeface="Verdana" panose="020B0604030504040204" pitchFamily="34" charset="0"/>
                <a:cs typeface="Verdana" panose="020B0604030504040204" pitchFamily="34" charset="0"/>
              </a:rPr>
              <a:t>lodgest</a:t>
            </a:r>
            <a:r>
              <a:rPr lang="en-US" sz="3200" dirty="0">
                <a:latin typeface="Verdana" panose="020B0604030504040204" pitchFamily="34" charset="0"/>
                <a:ea typeface="Verdana" panose="020B0604030504040204" pitchFamily="34" charset="0"/>
                <a:cs typeface="Verdana" panose="020B0604030504040204" pitchFamily="34" charset="0"/>
              </a:rPr>
              <a:t>, I will lodge: thy people </a:t>
            </a:r>
            <a:r>
              <a:rPr lang="en-US" sz="3200" i="1" dirty="0">
                <a:latin typeface="Verdana" panose="020B0604030504040204" pitchFamily="34" charset="0"/>
                <a:ea typeface="Verdana" panose="020B0604030504040204" pitchFamily="34" charset="0"/>
                <a:cs typeface="Verdana" panose="020B0604030504040204" pitchFamily="34" charset="0"/>
              </a:rPr>
              <a:t>shall </a:t>
            </a:r>
            <a:r>
              <a:rPr lang="en-US" sz="3200" i="1" dirty="0" err="1">
                <a:latin typeface="Verdana" panose="020B0604030504040204" pitchFamily="34" charset="0"/>
                <a:ea typeface="Verdana" panose="020B0604030504040204" pitchFamily="34" charset="0"/>
                <a:cs typeface="Verdana" panose="020B0604030504040204" pitchFamily="34" charset="0"/>
              </a:rPr>
              <a:t>be</a:t>
            </a:r>
            <a:r>
              <a:rPr lang="en-US" sz="3200" dirty="0" err="1">
                <a:latin typeface="Verdana" panose="020B0604030504040204" pitchFamily="34" charset="0"/>
                <a:ea typeface="Verdana" panose="020B0604030504040204" pitchFamily="34" charset="0"/>
                <a:cs typeface="Verdana" panose="020B0604030504040204" pitchFamily="34" charset="0"/>
              </a:rPr>
              <a:t>my</a:t>
            </a:r>
            <a:r>
              <a:rPr lang="en-US" sz="3200" dirty="0">
                <a:latin typeface="Verdana" panose="020B0604030504040204" pitchFamily="34" charset="0"/>
                <a:ea typeface="Verdana" panose="020B0604030504040204" pitchFamily="34" charset="0"/>
                <a:cs typeface="Verdana" panose="020B0604030504040204" pitchFamily="34" charset="0"/>
              </a:rPr>
              <a:t> people, and thy God my God:17 Where thou </a:t>
            </a:r>
            <a:r>
              <a:rPr lang="en-US" sz="3200" dirty="0" err="1">
                <a:latin typeface="Verdana" panose="020B0604030504040204" pitchFamily="34" charset="0"/>
                <a:ea typeface="Verdana" panose="020B0604030504040204" pitchFamily="34" charset="0"/>
                <a:cs typeface="Verdana" panose="020B0604030504040204" pitchFamily="34" charset="0"/>
              </a:rPr>
              <a:t>diest</a:t>
            </a:r>
            <a:r>
              <a:rPr lang="en-US" sz="3200" dirty="0">
                <a:latin typeface="Verdana" panose="020B0604030504040204" pitchFamily="34" charset="0"/>
                <a:ea typeface="Verdana" panose="020B0604030504040204" pitchFamily="34" charset="0"/>
                <a:cs typeface="Verdana" panose="020B0604030504040204" pitchFamily="34" charset="0"/>
              </a:rPr>
              <a:t>, will I die, and there will I be buried: the LORD do so to me, and more also, </a:t>
            </a:r>
            <a:r>
              <a:rPr lang="en-US" sz="3200" i="1" dirty="0">
                <a:latin typeface="Verdana" panose="020B0604030504040204" pitchFamily="34" charset="0"/>
                <a:ea typeface="Verdana" panose="020B0604030504040204" pitchFamily="34" charset="0"/>
                <a:cs typeface="Verdana" panose="020B0604030504040204" pitchFamily="34" charset="0"/>
              </a:rPr>
              <a:t>if ought</a:t>
            </a:r>
            <a:r>
              <a:rPr lang="en-US" sz="3200" dirty="0">
                <a:latin typeface="Verdana" panose="020B0604030504040204" pitchFamily="34" charset="0"/>
                <a:ea typeface="Verdana" panose="020B0604030504040204" pitchFamily="34" charset="0"/>
                <a:cs typeface="Verdana" panose="020B0604030504040204" pitchFamily="34" charset="0"/>
              </a:rPr>
              <a:t> but death part thee and me.18 When she saw that she was </a:t>
            </a:r>
            <a:r>
              <a:rPr lang="en-US" sz="3200" dirty="0" err="1">
                <a:latin typeface="Verdana" panose="020B0604030504040204" pitchFamily="34" charset="0"/>
                <a:ea typeface="Verdana" panose="020B0604030504040204" pitchFamily="34" charset="0"/>
                <a:cs typeface="Verdana" panose="020B0604030504040204" pitchFamily="34" charset="0"/>
              </a:rPr>
              <a:t>stedfastly</a:t>
            </a:r>
            <a:r>
              <a:rPr lang="en-US" sz="3200" dirty="0">
                <a:latin typeface="Verdana" panose="020B0604030504040204" pitchFamily="34" charset="0"/>
                <a:ea typeface="Verdana" panose="020B0604030504040204" pitchFamily="34" charset="0"/>
                <a:cs typeface="Verdana" panose="020B0604030504040204" pitchFamily="34" charset="0"/>
              </a:rPr>
              <a:t> minded to go with her, then she left speaking unto her.</a:t>
            </a:r>
          </a:p>
          <a:p>
            <a:pPr>
              <a:lnSpc>
                <a:spcPct val="120000"/>
              </a:lnSpc>
              <a:buNone/>
            </a:pPr>
            <a:endParaRPr lang="en-US" sz="3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18470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Naomi’s Decision</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a:noFill/>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Provision</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Profession</a:t>
            </a: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Naomi’s Decision</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286000"/>
            <a:ext cx="8229600" cy="3810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a:t>
            </a:r>
            <a:r>
              <a:rPr lang="en-US" sz="13600" dirty="0">
                <a:latin typeface="Verdana" panose="020B0604030504040204" pitchFamily="34" charset="0"/>
                <a:ea typeface="Verdana" panose="020B0604030504040204" pitchFamily="34" charset="0"/>
                <a:cs typeface="Verdana" panose="020B0604030504040204" pitchFamily="34" charset="0"/>
              </a:rPr>
              <a:t>Provision</a:t>
            </a:r>
          </a:p>
          <a:p>
            <a:pPr lvl="1">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Lord’s intervention</a:t>
            </a:r>
          </a:p>
          <a:p>
            <a:pPr lvl="1">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Naomi’s intercession</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go home</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find rest</a:t>
            </a:r>
          </a:p>
          <a:p>
            <a:pPr lvl="1">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girls indecision</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professor</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possessor</a:t>
            </a:r>
            <a:endParaRPr lang="en-US" sz="11200" dirty="0">
              <a:latin typeface="Arial" panose="020B0604020202020204" pitchFamily="34" charset="0"/>
              <a:cs typeface="Arial" panose="020B0604020202020204" pitchFamily="34" charset="0"/>
            </a:endParaRPr>
          </a:p>
          <a:p>
            <a:pPr marL="342900" lvl="1" indent="0">
              <a:lnSpc>
                <a:spcPct val="120000"/>
              </a:lnSpc>
              <a:buNone/>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09478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152400"/>
            <a:ext cx="8229600" cy="10668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Naomi’s Decision</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1600200"/>
            <a:ext cx="8229600" cy="44958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Profession (of faith)</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identification</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going w you  </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staying w you</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your people/my people</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your God/my God</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in death</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in burial </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for all time</a:t>
            </a:r>
          </a:p>
          <a:p>
            <a:pPr lvl="2">
              <a:lnSpc>
                <a:spcPct val="120000"/>
              </a:lnSpc>
              <a:buFont typeface="Wingdings" pitchFamily="2" charset="2"/>
              <a:buChar char="v"/>
            </a:pPr>
            <a:endParaRPr lang="en-US" sz="11200" dirty="0">
              <a:latin typeface="Verdana" panose="020B0604030504040204" pitchFamily="34" charset="0"/>
              <a:ea typeface="Verdana" panose="020B0604030504040204" pitchFamily="34" charset="0"/>
              <a:cs typeface="Verdana" panose="020B0604030504040204" pitchFamily="34" charset="0"/>
            </a:endParaRPr>
          </a:p>
          <a:p>
            <a:pPr marL="342900" lvl="1" indent="0">
              <a:lnSpc>
                <a:spcPct val="120000"/>
              </a:lnSpc>
              <a:buNone/>
            </a:pPr>
            <a:r>
              <a:rPr lang="en-US" sz="12800" dirty="0">
                <a:latin typeface="Verdana" panose="020B0604030504040204" pitchFamily="34" charset="0"/>
                <a:ea typeface="Verdana" panose="020B0604030504040204" pitchFamily="34" charset="0"/>
                <a:cs typeface="Verdana" panose="020B0604030504040204" pitchFamily="34" charset="0"/>
              </a:rPr>
              <a:t>			 </a:t>
            </a:r>
            <a:r>
              <a:rPr lang="en-US" sz="12500" dirty="0">
                <a:latin typeface="Verdana" panose="020B0604030504040204" pitchFamily="34" charset="0"/>
                <a:ea typeface="Verdana" panose="020B0604030504040204" pitchFamily="34" charset="0"/>
                <a:cs typeface="Verdana" panose="020B0604030504040204" pitchFamily="34" charset="0"/>
              </a:rPr>
              <a:t>	</a:t>
            </a:r>
            <a:endParaRPr lang="en-US" sz="117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144515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600200"/>
          </a:xfrm>
        </p:spPr>
        <p:txBody>
          <a:bodyPr>
            <a:normAutofit/>
          </a:bodyPr>
          <a:lstStyle/>
          <a:p>
            <a:pPr>
              <a:defRPr/>
            </a:pPr>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p>
        </p:txBody>
      </p:sp>
      <p:sp>
        <p:nvSpPr>
          <p:cNvPr id="3" name="Subtitle 2"/>
          <p:cNvSpPr>
            <a:spLocks noGrp="1"/>
          </p:cNvSpPr>
          <p:nvPr>
            <p:ph type="subTitle" idx="1"/>
          </p:nvPr>
        </p:nvSpPr>
        <p:spPr>
          <a:xfrm>
            <a:off x="1371600" y="3733800"/>
            <a:ext cx="6400800" cy="1828800"/>
          </a:xfrm>
        </p:spPr>
        <p:txBody>
          <a:bodyPr>
            <a:noAutofit/>
          </a:bodyPr>
          <a:lstStyle/>
          <a:p>
            <a:pPr>
              <a:defRPr/>
            </a:pPr>
            <a:r>
              <a:rPr lang="en-US" sz="3200" i="1" dirty="0">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18197</TotalTime>
  <Words>631</Words>
  <Application>Microsoft Macintosh PowerPoint</Application>
  <PresentationFormat>On-screen Show (4:3)</PresentationFormat>
  <Paragraphs>323</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Comic Sans MS</vt:lpstr>
      <vt:lpstr>Verdana</vt:lpstr>
      <vt:lpstr>Wingdings</vt:lpstr>
      <vt:lpstr>Office Theme</vt:lpstr>
      <vt:lpstr>Naomi’s Decision</vt:lpstr>
      <vt:lpstr>Ruth 1:6-18</vt:lpstr>
      <vt:lpstr>Ruth 1:6-18</vt:lpstr>
      <vt:lpstr>Ruth 1:6-18</vt:lpstr>
      <vt:lpstr>Ruth 1:6-18</vt:lpstr>
      <vt:lpstr>Ruth 1:6-18</vt:lpstr>
      <vt:lpstr>Naomi’s Decision</vt:lpstr>
      <vt:lpstr>Naomi’s Decision</vt:lpstr>
      <vt:lpstr>Naomi’s Decision</vt:lpstr>
      <vt:lpstr>Cornerstone Bible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1634</cp:revision>
  <cp:lastPrinted>2021-05-15T19:05:04Z</cp:lastPrinted>
  <dcterms:created xsi:type="dcterms:W3CDTF">2010-08-14T13:43:06Z</dcterms:created>
  <dcterms:modified xsi:type="dcterms:W3CDTF">2021-05-21T21:06:05Z</dcterms:modified>
</cp:coreProperties>
</file>