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79" r:id="rId3"/>
    <p:sldId id="383" r:id="rId4"/>
    <p:sldId id="355" r:id="rId5"/>
    <p:sldId id="380" r:id="rId6"/>
    <p:sldId id="363" r:id="rId7"/>
    <p:sldId id="382" r:id="rId8"/>
    <p:sldId id="364" r:id="rId9"/>
    <p:sldId id="262" r:id="rId1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4" autoAdjust="0"/>
    <p:restoredTop sz="94628"/>
  </p:normalViewPr>
  <p:slideViewPr>
    <p:cSldViewPr>
      <p:cViewPr varScale="1">
        <p:scale>
          <a:sx n="116" d="100"/>
          <a:sy n="116" d="100"/>
        </p:scale>
        <p:origin x="184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7624-DABF-D640-A3DC-CD3104ABDF35}" type="datetimeFigureOut">
              <a:rPr lang="en-US" smtClean="0"/>
              <a:t>5/15/21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B6CA3-77A0-ED4B-941F-A58DE05CC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5/15/21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19200"/>
            <a:ext cx="8610600" cy="1295400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Prodigal Family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2362200"/>
          </a:xfrm>
        </p:spPr>
        <p:txBody>
          <a:bodyPr>
            <a:normAutofit/>
          </a:bodyPr>
          <a:lstStyle/>
          <a:p>
            <a:r>
              <a:rPr lang="en-US" dirty="0"/>
              <a:t>	   		                   	     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Pastor Duane Acree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  	  May 16,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1:1-5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8382000" cy="3581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Now it came to pass in the days when the judges ruled, that there was a famine in the land. And a certain man of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Bethlehemjudah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went to sojourn in the country of Moab, he, and his wife, and his two sons.2 And the name of the man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Elimelech, and the name of his wife Naomi, and the name of his two sons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Mahlon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Chilion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Ephrathites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Bethlehemjudah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267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1:1-5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8382000" cy="3581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they came into the country of Moab, and continued there.3 And Elimelech Naomi's husband died; and she was left, and her two sons.4 And they took them wives of the women of Moab; the name of the one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Orpah, and the name of the other Ruth: and they dwelled there about ten years.5 And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Mahlon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Chilion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died also both of them; and the woman was left of her two sons and her husband.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98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Prodigal Family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Folly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Famine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Family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Fatalities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Prodigal Family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Folly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Judges 2:16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Deuteronomy 12:8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Judges 17:6, 18:1, 19:1, 21:25</a:t>
            </a:r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947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Prodigal Family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Famine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four of twelve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Genesis 12:10,26:1,41:54;2 Samuel 21:1;1 Kings 18:2;2 Kings 6:25,8:1,25:3;Acts 11:27; Revelation 6:6,18:8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Deuteronomy 11:13-18</a:t>
            </a: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451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Prodigal Family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Family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Elimelech – “my God is King”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Noami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“pleasant”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Mahlon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“unhealthy, sickly”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Chilion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“puny, pining”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Deuteronomy 11:18-21</a:t>
            </a: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4703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Prodigal Family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Fatalities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Elimelech</a:t>
            </a: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Mahlon</a:t>
            </a: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Ruth – “beauty” or “personality”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Chilion</a:t>
            </a: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Orpah – “deer” or “fawn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</a:p>
          <a:p>
            <a:pPr marL="685800" lvl="2" indent="0"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1938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066800"/>
            <a:ext cx="8229600" cy="16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82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18001</TotalTime>
  <Words>434</Words>
  <Application>Microsoft Macintosh PowerPoint</Application>
  <PresentationFormat>On-screen Show (4:3)</PresentationFormat>
  <Paragraphs>193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The Prodigal Family</vt:lpstr>
      <vt:lpstr>Ruth 1:1-5</vt:lpstr>
      <vt:lpstr>Ruth 1:1-5</vt:lpstr>
      <vt:lpstr>The Prodigal Family</vt:lpstr>
      <vt:lpstr>The Prodigal Family</vt:lpstr>
      <vt:lpstr>The Prodigal Family</vt:lpstr>
      <vt:lpstr>The Prodigal Family</vt:lpstr>
      <vt:lpstr>The Prodigal Family</vt:lpstr>
      <vt:lpstr>Cornerstone Bible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Duane Acree</cp:lastModifiedBy>
  <cp:revision>1624</cp:revision>
  <cp:lastPrinted>2021-05-15T19:05:04Z</cp:lastPrinted>
  <dcterms:created xsi:type="dcterms:W3CDTF">2010-08-14T13:43:06Z</dcterms:created>
  <dcterms:modified xsi:type="dcterms:W3CDTF">2021-05-15T19:18:20Z</dcterms:modified>
</cp:coreProperties>
</file>