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8" r:id="rId1"/>
  </p:sldMasterIdLst>
  <p:notesMasterIdLst>
    <p:notesMasterId r:id="rId13"/>
  </p:notesMasterIdLst>
  <p:handoutMasterIdLst>
    <p:handoutMasterId r:id="rId14"/>
  </p:handoutMasterIdLst>
  <p:sldIdLst>
    <p:sldId id="256" r:id="rId2"/>
    <p:sldId id="387" r:id="rId3"/>
    <p:sldId id="388" r:id="rId4"/>
    <p:sldId id="389" r:id="rId5"/>
    <p:sldId id="391" r:id="rId6"/>
    <p:sldId id="392" r:id="rId7"/>
    <p:sldId id="355" r:id="rId8"/>
    <p:sldId id="380" r:id="rId9"/>
    <p:sldId id="385" r:id="rId10"/>
    <p:sldId id="390" r:id="rId11"/>
    <p:sldId id="262" r:id="rId12"/>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23" autoAdjust="0"/>
    <p:restoredTop sz="94628"/>
  </p:normalViewPr>
  <p:slideViewPr>
    <p:cSldViewPr>
      <p:cViewPr varScale="1">
        <p:scale>
          <a:sx n="119" d="100"/>
          <a:sy n="119" d="100"/>
        </p:scale>
        <p:origin x="131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2" cy="468154"/>
          </a:xfrm>
          <a:prstGeom prst="rect">
            <a:avLst/>
          </a:prstGeom>
        </p:spPr>
        <p:txBody>
          <a:bodyPr vert="horz" lIns="93415" tIns="46708" rIns="93415" bIns="46708"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2" cy="468154"/>
          </a:xfrm>
          <a:prstGeom prst="rect">
            <a:avLst/>
          </a:prstGeom>
        </p:spPr>
        <p:txBody>
          <a:bodyPr vert="horz" lIns="93415" tIns="46708" rIns="93415" bIns="46708" rtlCol="0"/>
          <a:lstStyle>
            <a:lvl1pPr algn="r">
              <a:defRPr sz="1200"/>
            </a:lvl1pPr>
          </a:lstStyle>
          <a:p>
            <a:fld id="{1AC3C7E0-8BAE-4EBF-8DE3-6DEDA76C3B26}" type="datetimeFigureOut">
              <a:rPr lang="en-US" smtClean="0"/>
              <a:pPr/>
              <a:t>6/26/21</a:t>
            </a:fld>
            <a:endParaRPr lang="en-US" dirty="0"/>
          </a:p>
        </p:txBody>
      </p:sp>
      <p:sp>
        <p:nvSpPr>
          <p:cNvPr id="4" name="Footer Placeholder 3"/>
          <p:cNvSpPr>
            <a:spLocks noGrp="1"/>
          </p:cNvSpPr>
          <p:nvPr>
            <p:ph type="ftr" sz="quarter" idx="2"/>
          </p:nvPr>
        </p:nvSpPr>
        <p:spPr>
          <a:xfrm>
            <a:off x="0" y="8893297"/>
            <a:ext cx="3066732" cy="468154"/>
          </a:xfrm>
          <a:prstGeom prst="rect">
            <a:avLst/>
          </a:prstGeom>
        </p:spPr>
        <p:txBody>
          <a:bodyPr vert="horz" lIns="93415" tIns="46708" rIns="93415" bIns="4670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7"/>
            <a:ext cx="3066732" cy="468154"/>
          </a:xfrm>
          <a:prstGeom prst="rect">
            <a:avLst/>
          </a:prstGeom>
        </p:spPr>
        <p:txBody>
          <a:bodyPr vert="horz" lIns="93415" tIns="46708" rIns="93415" bIns="46708" rtlCol="0" anchor="b"/>
          <a:lstStyle>
            <a:lvl1pPr algn="r">
              <a:defRPr sz="1200"/>
            </a:lvl1pPr>
          </a:lstStyle>
          <a:p>
            <a:fld id="{637445AC-B61D-4BA7-AA96-47F10B5CE306}" type="slidenum">
              <a:rPr lang="en-US" smtClean="0"/>
              <a:pPr/>
              <a:t>‹#›</a:t>
            </a:fld>
            <a:endParaRPr lang="en-US" dirty="0"/>
          </a:p>
        </p:txBody>
      </p:sp>
    </p:spTree>
    <p:extLst>
      <p:ext uri="{BB962C8B-B14F-4D97-AF65-F5344CB8AC3E}">
        <p14:creationId xmlns:p14="http://schemas.microsoft.com/office/powerpoint/2010/main" val="2491565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F7387624-DABF-D640-A3DC-CD3104ABDF35}" type="datetimeFigureOut">
              <a:rPr lang="en-US" smtClean="0"/>
              <a:t>6/26/21</a:t>
            </a:fld>
            <a:endParaRPr lang="en-US"/>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575B6CA3-77A0-ED4B-941F-A58DE05CC672}" type="slidenum">
              <a:rPr lang="en-US" smtClean="0"/>
              <a:t>‹#›</a:t>
            </a:fld>
            <a:endParaRPr lang="en-US"/>
          </a:p>
        </p:txBody>
      </p:sp>
    </p:spTree>
    <p:extLst>
      <p:ext uri="{BB962C8B-B14F-4D97-AF65-F5344CB8AC3E}">
        <p14:creationId xmlns:p14="http://schemas.microsoft.com/office/powerpoint/2010/main" val="3660940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7</a:t>
            </a:fld>
            <a:endParaRPr lang="en-US"/>
          </a:p>
        </p:txBody>
      </p:sp>
    </p:spTree>
    <p:extLst>
      <p:ext uri="{BB962C8B-B14F-4D97-AF65-F5344CB8AC3E}">
        <p14:creationId xmlns:p14="http://schemas.microsoft.com/office/powerpoint/2010/main" val="905232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8</a:t>
            </a:fld>
            <a:endParaRPr lang="en-US"/>
          </a:p>
        </p:txBody>
      </p:sp>
    </p:spTree>
    <p:extLst>
      <p:ext uri="{BB962C8B-B14F-4D97-AF65-F5344CB8AC3E}">
        <p14:creationId xmlns:p14="http://schemas.microsoft.com/office/powerpoint/2010/main" val="265476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B6CA3-77A0-ED4B-941F-A58DE05CC672}" type="slidenum">
              <a:rPr lang="en-US" smtClean="0"/>
              <a:t>10</a:t>
            </a:fld>
            <a:endParaRPr lang="en-US"/>
          </a:p>
        </p:txBody>
      </p:sp>
    </p:spTree>
    <p:extLst>
      <p:ext uri="{BB962C8B-B14F-4D97-AF65-F5344CB8AC3E}">
        <p14:creationId xmlns:p14="http://schemas.microsoft.com/office/powerpoint/2010/main" val="2603896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13D3C-DBFD-0747-A433-60A17A0D478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386157C-9A56-4B4F-878F-5B361306FD3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D706084-2C66-7B45-ACB8-2EE2B4343C60}"/>
              </a:ext>
            </a:extLst>
          </p:cNvPr>
          <p:cNvSpPr>
            <a:spLocks noGrp="1"/>
          </p:cNvSpPr>
          <p:nvPr>
            <p:ph type="dt" sz="half" idx="10"/>
          </p:nvPr>
        </p:nvSpPr>
        <p:spPr/>
        <p:txBody>
          <a:bodyPr/>
          <a:lstStyle/>
          <a:p>
            <a:fld id="{C707B5D4-6B15-48AD-A827-2CDDDCF824F0}" type="datetimeFigureOut">
              <a:rPr lang="en-US" smtClean="0"/>
              <a:pPr/>
              <a:t>6/26/21</a:t>
            </a:fld>
            <a:endParaRPr lang="en-US" dirty="0"/>
          </a:p>
        </p:txBody>
      </p:sp>
      <p:sp>
        <p:nvSpPr>
          <p:cNvPr id="5" name="Footer Placeholder 4">
            <a:extLst>
              <a:ext uri="{FF2B5EF4-FFF2-40B4-BE49-F238E27FC236}">
                <a16:creationId xmlns:a16="http://schemas.microsoft.com/office/drawing/2014/main" id="{F0BBE025-9EEF-2E48-9526-5B4F18D5C2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ACB95F-B55B-5148-95A2-F0350B6FAD63}"/>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56199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75929-5540-5343-802A-6611533C7D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29BCBD-6AE7-5945-B30B-F801A30AD5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10EA0-6F3B-0147-9DDE-9D3855FF78BA}"/>
              </a:ext>
            </a:extLst>
          </p:cNvPr>
          <p:cNvSpPr>
            <a:spLocks noGrp="1"/>
          </p:cNvSpPr>
          <p:nvPr>
            <p:ph type="dt" sz="half" idx="10"/>
          </p:nvPr>
        </p:nvSpPr>
        <p:spPr/>
        <p:txBody>
          <a:bodyPr/>
          <a:lstStyle/>
          <a:p>
            <a:fld id="{C707B5D4-6B15-48AD-A827-2CDDDCF824F0}" type="datetimeFigureOut">
              <a:rPr lang="en-US" smtClean="0"/>
              <a:pPr/>
              <a:t>6/26/21</a:t>
            </a:fld>
            <a:endParaRPr lang="en-US" dirty="0"/>
          </a:p>
        </p:txBody>
      </p:sp>
      <p:sp>
        <p:nvSpPr>
          <p:cNvPr id="5" name="Footer Placeholder 4">
            <a:extLst>
              <a:ext uri="{FF2B5EF4-FFF2-40B4-BE49-F238E27FC236}">
                <a16:creationId xmlns:a16="http://schemas.microsoft.com/office/drawing/2014/main" id="{A6711B98-4D8E-F84A-9730-31B4709258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EE6081-5724-204B-A145-E2CA92AAB89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09563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7E2-F814-C440-A93A-13AF8333544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F1E1FEA-33E5-5344-ACEB-A86FDF8CDBB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C777D9-A392-F44C-B1DB-DAC147AEF553}"/>
              </a:ext>
            </a:extLst>
          </p:cNvPr>
          <p:cNvSpPr>
            <a:spLocks noGrp="1"/>
          </p:cNvSpPr>
          <p:nvPr>
            <p:ph type="dt" sz="half" idx="10"/>
          </p:nvPr>
        </p:nvSpPr>
        <p:spPr/>
        <p:txBody>
          <a:bodyPr/>
          <a:lstStyle/>
          <a:p>
            <a:fld id="{C707B5D4-6B15-48AD-A827-2CDDDCF824F0}" type="datetimeFigureOut">
              <a:rPr lang="en-US" smtClean="0"/>
              <a:pPr/>
              <a:t>6/26/21</a:t>
            </a:fld>
            <a:endParaRPr lang="en-US" dirty="0"/>
          </a:p>
        </p:txBody>
      </p:sp>
      <p:sp>
        <p:nvSpPr>
          <p:cNvPr id="5" name="Footer Placeholder 4">
            <a:extLst>
              <a:ext uri="{FF2B5EF4-FFF2-40B4-BE49-F238E27FC236}">
                <a16:creationId xmlns:a16="http://schemas.microsoft.com/office/drawing/2014/main" id="{DEF6C889-9277-1D44-A25A-DF9C1DCD5A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C1672C-2135-7343-A266-5715809CC53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097977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B15E-0BD0-6542-9051-0DBD67801F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0C50F6-A17C-4847-B2D3-B02195BBDC7A}"/>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6CE239-6ADB-4C43-B5A9-67A635EDEC3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F186FE-54CD-AB4F-BBFC-4A812F4A32A3}"/>
              </a:ext>
            </a:extLst>
          </p:cNvPr>
          <p:cNvSpPr>
            <a:spLocks noGrp="1"/>
          </p:cNvSpPr>
          <p:nvPr>
            <p:ph type="dt" sz="half" idx="10"/>
          </p:nvPr>
        </p:nvSpPr>
        <p:spPr/>
        <p:txBody>
          <a:bodyPr/>
          <a:lstStyle/>
          <a:p>
            <a:fld id="{C707B5D4-6B15-48AD-A827-2CDDDCF824F0}" type="datetimeFigureOut">
              <a:rPr lang="en-US" smtClean="0"/>
              <a:pPr/>
              <a:t>6/26/21</a:t>
            </a:fld>
            <a:endParaRPr lang="en-US" dirty="0"/>
          </a:p>
        </p:txBody>
      </p:sp>
      <p:sp>
        <p:nvSpPr>
          <p:cNvPr id="6" name="Footer Placeholder 5">
            <a:extLst>
              <a:ext uri="{FF2B5EF4-FFF2-40B4-BE49-F238E27FC236}">
                <a16:creationId xmlns:a16="http://schemas.microsoft.com/office/drawing/2014/main" id="{FB844A1F-DDCA-FF48-8F69-38190D7D83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B7D9BF-3F72-5947-ABB6-9ACA8A1EEFE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453750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B63C-57E2-9741-9BFD-814F121E599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43AD6E-DF88-5146-9D60-0DE60303FE7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91838-5CA9-AA4A-9D4F-0B65F85FB48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953BE0-B78D-3C48-8C6F-41AB6B2E405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3676D28-4426-8B43-8E82-6CB3E7B1D9B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AC00F2-BCD8-DF45-8E18-BB7AD8666FAC}"/>
              </a:ext>
            </a:extLst>
          </p:cNvPr>
          <p:cNvSpPr>
            <a:spLocks noGrp="1"/>
          </p:cNvSpPr>
          <p:nvPr>
            <p:ph type="dt" sz="half" idx="10"/>
          </p:nvPr>
        </p:nvSpPr>
        <p:spPr/>
        <p:txBody>
          <a:bodyPr/>
          <a:lstStyle/>
          <a:p>
            <a:fld id="{C707B5D4-6B15-48AD-A827-2CDDDCF824F0}" type="datetimeFigureOut">
              <a:rPr lang="en-US" smtClean="0"/>
              <a:pPr/>
              <a:t>6/26/21</a:t>
            </a:fld>
            <a:endParaRPr lang="en-US" dirty="0"/>
          </a:p>
        </p:txBody>
      </p:sp>
      <p:sp>
        <p:nvSpPr>
          <p:cNvPr id="8" name="Footer Placeholder 7">
            <a:extLst>
              <a:ext uri="{FF2B5EF4-FFF2-40B4-BE49-F238E27FC236}">
                <a16:creationId xmlns:a16="http://schemas.microsoft.com/office/drawing/2014/main" id="{42048436-A9F7-7A4D-9D2C-1114AEDE90F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814C1E4-2558-9E45-921B-C405D6AB350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19751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0560-8E3A-3645-9EEE-EC22006912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4E459D-7821-CB41-BBFA-44C19C6F256A}"/>
              </a:ext>
            </a:extLst>
          </p:cNvPr>
          <p:cNvSpPr>
            <a:spLocks noGrp="1"/>
          </p:cNvSpPr>
          <p:nvPr>
            <p:ph type="dt" sz="half" idx="10"/>
          </p:nvPr>
        </p:nvSpPr>
        <p:spPr/>
        <p:txBody>
          <a:bodyPr/>
          <a:lstStyle/>
          <a:p>
            <a:fld id="{C707B5D4-6B15-48AD-A827-2CDDDCF824F0}" type="datetimeFigureOut">
              <a:rPr lang="en-US" smtClean="0"/>
              <a:pPr/>
              <a:t>6/26/21</a:t>
            </a:fld>
            <a:endParaRPr lang="en-US" dirty="0"/>
          </a:p>
        </p:txBody>
      </p:sp>
      <p:sp>
        <p:nvSpPr>
          <p:cNvPr id="4" name="Footer Placeholder 3">
            <a:extLst>
              <a:ext uri="{FF2B5EF4-FFF2-40B4-BE49-F238E27FC236}">
                <a16:creationId xmlns:a16="http://schemas.microsoft.com/office/drawing/2014/main" id="{F14BB1BE-04BD-174D-BB88-2D8790C790E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71EF1D2-B02C-BB49-8164-727F237BFFA5}"/>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40272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DCAA5C-D7F2-504D-84B9-C1E0358F3F27}"/>
              </a:ext>
            </a:extLst>
          </p:cNvPr>
          <p:cNvSpPr>
            <a:spLocks noGrp="1"/>
          </p:cNvSpPr>
          <p:nvPr>
            <p:ph type="dt" sz="half" idx="10"/>
          </p:nvPr>
        </p:nvSpPr>
        <p:spPr/>
        <p:txBody>
          <a:bodyPr/>
          <a:lstStyle/>
          <a:p>
            <a:fld id="{C707B5D4-6B15-48AD-A827-2CDDDCF824F0}" type="datetimeFigureOut">
              <a:rPr lang="en-US" smtClean="0"/>
              <a:pPr/>
              <a:t>6/26/21</a:t>
            </a:fld>
            <a:endParaRPr lang="en-US" dirty="0"/>
          </a:p>
        </p:txBody>
      </p:sp>
      <p:sp>
        <p:nvSpPr>
          <p:cNvPr id="3" name="Footer Placeholder 2">
            <a:extLst>
              <a:ext uri="{FF2B5EF4-FFF2-40B4-BE49-F238E27FC236}">
                <a16:creationId xmlns:a16="http://schemas.microsoft.com/office/drawing/2014/main" id="{62CA1673-D1CC-4B44-B6DC-AD4C766B19E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A948909-4899-BC4E-944E-681D044E8AE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6402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1B651-B976-9145-ACF7-14417EC16E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0AF941D-B3C0-7F4B-A9CA-73AD888C554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370744-96D4-C24D-A1B2-3CC8A6BBA90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48D5824-8931-064B-9C4A-4CAB10A92D8F}"/>
              </a:ext>
            </a:extLst>
          </p:cNvPr>
          <p:cNvSpPr>
            <a:spLocks noGrp="1"/>
          </p:cNvSpPr>
          <p:nvPr>
            <p:ph type="dt" sz="half" idx="10"/>
          </p:nvPr>
        </p:nvSpPr>
        <p:spPr/>
        <p:txBody>
          <a:bodyPr/>
          <a:lstStyle/>
          <a:p>
            <a:fld id="{C707B5D4-6B15-48AD-A827-2CDDDCF824F0}" type="datetimeFigureOut">
              <a:rPr lang="en-US" smtClean="0"/>
              <a:pPr/>
              <a:t>6/26/21</a:t>
            </a:fld>
            <a:endParaRPr lang="en-US" dirty="0"/>
          </a:p>
        </p:txBody>
      </p:sp>
      <p:sp>
        <p:nvSpPr>
          <p:cNvPr id="6" name="Footer Placeholder 5">
            <a:extLst>
              <a:ext uri="{FF2B5EF4-FFF2-40B4-BE49-F238E27FC236}">
                <a16:creationId xmlns:a16="http://schemas.microsoft.com/office/drawing/2014/main" id="{0365563A-FDF1-CE4D-8550-6121BC2CD03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FE5D96-836B-AB4E-B872-527ABFBBE8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3736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78297-39DC-8A47-9117-CCD63EF4703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61F9E82-B6AD-E440-BE69-5E57435C126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3521F16-2A22-C74F-BCFF-B26064E63DE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D44FC17-6042-5F4A-A549-92C406FBB824}"/>
              </a:ext>
            </a:extLst>
          </p:cNvPr>
          <p:cNvSpPr>
            <a:spLocks noGrp="1"/>
          </p:cNvSpPr>
          <p:nvPr>
            <p:ph type="dt" sz="half" idx="10"/>
          </p:nvPr>
        </p:nvSpPr>
        <p:spPr/>
        <p:txBody>
          <a:bodyPr/>
          <a:lstStyle/>
          <a:p>
            <a:fld id="{C707B5D4-6B15-48AD-A827-2CDDDCF824F0}" type="datetimeFigureOut">
              <a:rPr lang="en-US" smtClean="0"/>
              <a:pPr/>
              <a:t>6/26/21</a:t>
            </a:fld>
            <a:endParaRPr lang="en-US" dirty="0"/>
          </a:p>
        </p:txBody>
      </p:sp>
      <p:sp>
        <p:nvSpPr>
          <p:cNvPr id="6" name="Footer Placeholder 5">
            <a:extLst>
              <a:ext uri="{FF2B5EF4-FFF2-40B4-BE49-F238E27FC236}">
                <a16:creationId xmlns:a16="http://schemas.microsoft.com/office/drawing/2014/main" id="{BD2C35AB-6396-B548-B89A-AE61B91774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C4F6CD-6B47-8644-92F6-1B44B5713186}"/>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71943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18DE-1001-7F44-8624-776D50CB80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179A14-7791-7341-A923-9B9731C6B7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B6F827-6B39-F042-A40F-05FEBFE96E5C}"/>
              </a:ext>
            </a:extLst>
          </p:cNvPr>
          <p:cNvSpPr>
            <a:spLocks noGrp="1"/>
          </p:cNvSpPr>
          <p:nvPr>
            <p:ph type="dt" sz="half" idx="10"/>
          </p:nvPr>
        </p:nvSpPr>
        <p:spPr/>
        <p:txBody>
          <a:bodyPr/>
          <a:lstStyle/>
          <a:p>
            <a:fld id="{C707B5D4-6B15-48AD-A827-2CDDDCF824F0}" type="datetimeFigureOut">
              <a:rPr lang="en-US" smtClean="0"/>
              <a:pPr/>
              <a:t>6/26/21</a:t>
            </a:fld>
            <a:endParaRPr lang="en-US" dirty="0"/>
          </a:p>
        </p:txBody>
      </p:sp>
      <p:sp>
        <p:nvSpPr>
          <p:cNvPr id="5" name="Footer Placeholder 4">
            <a:extLst>
              <a:ext uri="{FF2B5EF4-FFF2-40B4-BE49-F238E27FC236}">
                <a16:creationId xmlns:a16="http://schemas.microsoft.com/office/drawing/2014/main" id="{CC40EC0A-E341-D946-980C-0CBBC0798E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204714-E7FB-AE4A-85DB-46B9B59CDA1B}"/>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175098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1DC02E-A01B-B347-8DBA-E0C4E7C392E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506859-4141-064A-8F33-A77DEEB16AD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9CCB0-08E8-F847-8A62-40A44733127B}"/>
              </a:ext>
            </a:extLst>
          </p:cNvPr>
          <p:cNvSpPr>
            <a:spLocks noGrp="1"/>
          </p:cNvSpPr>
          <p:nvPr>
            <p:ph type="dt" sz="half" idx="10"/>
          </p:nvPr>
        </p:nvSpPr>
        <p:spPr/>
        <p:txBody>
          <a:bodyPr/>
          <a:lstStyle/>
          <a:p>
            <a:fld id="{C707B5D4-6B15-48AD-A827-2CDDDCF824F0}" type="datetimeFigureOut">
              <a:rPr lang="en-US" smtClean="0"/>
              <a:pPr/>
              <a:t>6/26/21</a:t>
            </a:fld>
            <a:endParaRPr lang="en-US" dirty="0"/>
          </a:p>
        </p:txBody>
      </p:sp>
      <p:sp>
        <p:nvSpPr>
          <p:cNvPr id="5" name="Footer Placeholder 4">
            <a:extLst>
              <a:ext uri="{FF2B5EF4-FFF2-40B4-BE49-F238E27FC236}">
                <a16:creationId xmlns:a16="http://schemas.microsoft.com/office/drawing/2014/main" id="{CB5172A3-CA02-264B-940D-E8F11434CE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11444B-4720-B04E-8539-68E40BEFEE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83312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7D296-B834-F54F-910C-B4CE994007D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F404A6-FA0C-E041-A945-2FC8C90BC84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385646-C0D0-3A4D-87DC-94AB34726D7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07B5D4-6B15-48AD-A827-2CDDDCF824F0}" type="datetimeFigureOut">
              <a:rPr lang="en-US" smtClean="0"/>
              <a:pPr/>
              <a:t>6/26/21</a:t>
            </a:fld>
            <a:endParaRPr lang="en-US" dirty="0"/>
          </a:p>
        </p:txBody>
      </p:sp>
      <p:sp>
        <p:nvSpPr>
          <p:cNvPr id="5" name="Footer Placeholder 4">
            <a:extLst>
              <a:ext uri="{FF2B5EF4-FFF2-40B4-BE49-F238E27FC236}">
                <a16:creationId xmlns:a16="http://schemas.microsoft.com/office/drawing/2014/main" id="{9E0FD4F6-E0F9-0A4E-A2AC-949C4C001BE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FFBCE6D-2A66-BE49-902D-66A1CC70228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307517652"/>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19200"/>
            <a:ext cx="8610600" cy="1295400"/>
          </a:xfrm>
        </p:spPr>
        <p:txBody>
          <a:bodyPr>
            <a:normAutofit fontScale="90000"/>
          </a:bodyPr>
          <a:lstStyle/>
          <a:p>
            <a:r>
              <a:rPr lang="en-US" sz="4800" dirty="0">
                <a:latin typeface="Verdana" panose="020B0604030504040204" pitchFamily="34" charset="0"/>
                <a:ea typeface="Verdana" panose="020B0604030504040204" pitchFamily="34" charset="0"/>
                <a:cs typeface="Verdana" panose="020B0604030504040204" pitchFamily="34" charset="0"/>
              </a:rPr>
              <a:t>All In A Days Work</a:t>
            </a:r>
            <a:br>
              <a:rPr lang="en-US" sz="4800" dirty="0">
                <a:latin typeface="Verdana" panose="020B0604030504040204" pitchFamily="34" charset="0"/>
                <a:ea typeface="Verdana" panose="020B0604030504040204" pitchFamily="34" charset="0"/>
                <a:cs typeface="Verdana" panose="020B0604030504040204" pitchFamily="34" charset="0"/>
              </a:rPr>
            </a:br>
            <a:r>
              <a:rPr lang="en-US" sz="4800" dirty="0">
                <a:latin typeface="Verdana" panose="020B0604030504040204" pitchFamily="34" charset="0"/>
                <a:ea typeface="Verdana" panose="020B0604030504040204" pitchFamily="34" charset="0"/>
                <a:cs typeface="Verdana" panose="020B0604030504040204" pitchFamily="34" charset="0"/>
              </a:rPr>
              <a:t>PM</a:t>
            </a:r>
          </a:p>
        </p:txBody>
      </p:sp>
      <p:sp>
        <p:nvSpPr>
          <p:cNvPr id="3" name="Subtitle 2"/>
          <p:cNvSpPr>
            <a:spLocks noGrp="1"/>
          </p:cNvSpPr>
          <p:nvPr>
            <p:ph type="subTitle" idx="1"/>
          </p:nvPr>
        </p:nvSpPr>
        <p:spPr>
          <a:xfrm>
            <a:off x="0" y="3962400"/>
            <a:ext cx="9144000" cy="2362200"/>
          </a:xfrm>
        </p:spPr>
        <p:txBody>
          <a:bodyPr>
            <a:normAutofit/>
          </a:bodyPr>
          <a:lstStyle/>
          <a:p>
            <a:r>
              <a:rPr lang="en-US" dirty="0"/>
              <a:t>	   		                   	      </a:t>
            </a:r>
            <a:r>
              <a:rPr lang="en-US" sz="2800" dirty="0">
                <a:latin typeface="Verdana" panose="020B0604030504040204" pitchFamily="34" charset="0"/>
                <a:ea typeface="Verdana" panose="020B0604030504040204" pitchFamily="34" charset="0"/>
                <a:cs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cs typeface="Verdana" panose="020B0604030504040204" pitchFamily="34" charset="0"/>
              </a:rPr>
              <a:t>				Pastor Duane Acree</a:t>
            </a:r>
          </a:p>
          <a:p>
            <a:r>
              <a:rPr lang="en-US" sz="2800" dirty="0">
                <a:latin typeface="Verdana" panose="020B0604030504040204" pitchFamily="34" charset="0"/>
                <a:ea typeface="Verdana" panose="020B0604030504040204" pitchFamily="34" charset="0"/>
                <a:cs typeface="Verdana" panose="020B0604030504040204" pitchFamily="34" charset="0"/>
              </a:rPr>
              <a:t>	   	  June 27,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2:13-23</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362200"/>
            <a:ext cx="8382000" cy="3962400"/>
          </a:xfrm>
        </p:spPr>
        <p:txBody>
          <a:bodyPr>
            <a:normAutofit/>
          </a:bodyPr>
          <a:lstStyle/>
          <a:p>
            <a:pPr marL="0" indent="0">
              <a:buNone/>
            </a:pPr>
            <a:r>
              <a:rPr lang="en-US" sz="2800" dirty="0">
                <a:latin typeface="Verdana" panose="020B0604030504040204" pitchFamily="34" charset="0"/>
                <a:ea typeface="Verdana" panose="020B0604030504040204" pitchFamily="34" charset="0"/>
                <a:cs typeface="Verdana" panose="020B0604030504040204" pitchFamily="34" charset="0"/>
              </a:rPr>
              <a:t>13 Then she said, Let me find </a:t>
            </a:r>
            <a:r>
              <a:rPr lang="en-US" sz="2800" dirty="0" err="1">
                <a:latin typeface="Verdana" panose="020B0604030504040204" pitchFamily="34" charset="0"/>
                <a:ea typeface="Verdana" panose="020B0604030504040204" pitchFamily="34" charset="0"/>
                <a:cs typeface="Verdana" panose="020B0604030504040204" pitchFamily="34" charset="0"/>
              </a:rPr>
              <a:t>favour</a:t>
            </a:r>
            <a:r>
              <a:rPr lang="en-US" sz="2800" dirty="0">
                <a:latin typeface="Verdana" panose="020B0604030504040204" pitchFamily="34" charset="0"/>
                <a:ea typeface="Verdana" panose="020B0604030504040204" pitchFamily="34" charset="0"/>
                <a:cs typeface="Verdana" panose="020B0604030504040204" pitchFamily="34" charset="0"/>
              </a:rPr>
              <a:t> in thy sight, my lord; for that thou hast comforted me, and for that thou hast spoken friendly unto thine handmaid, though I be not like unto one of thine handmaidens.14. And Boaz said unto her, At mealtime come thou hither, and eat of the bread, and dip thy morsel in the vinegar. And she sat beside the reapers: and he reached her parched </a:t>
            </a:r>
            <a:r>
              <a:rPr lang="en-US" sz="2800" i="1" dirty="0">
                <a:latin typeface="Verdana" panose="020B0604030504040204" pitchFamily="34" charset="0"/>
                <a:ea typeface="Verdana" panose="020B0604030504040204" pitchFamily="34" charset="0"/>
                <a:cs typeface="Verdana" panose="020B0604030504040204" pitchFamily="34" charset="0"/>
              </a:rPr>
              <a:t>corn,</a:t>
            </a:r>
            <a:r>
              <a:rPr lang="en-US" sz="2800" dirty="0">
                <a:latin typeface="Verdana" panose="020B0604030504040204" pitchFamily="34" charset="0"/>
                <a:ea typeface="Verdana" panose="020B0604030504040204" pitchFamily="34" charset="0"/>
                <a:cs typeface="Verdana" panose="020B0604030504040204" pitchFamily="34" charset="0"/>
              </a:rPr>
              <a:t> and she did eat, and was sufficed, and left. </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34050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2:13-23</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362200"/>
            <a:ext cx="8382000" cy="3962400"/>
          </a:xfrm>
        </p:spPr>
        <p:txBody>
          <a:bodyPr>
            <a:normAutofit/>
          </a:bodyPr>
          <a:lstStyle/>
          <a:p>
            <a:pPr marL="0" indent="0">
              <a:buNone/>
            </a:pPr>
            <a:r>
              <a:rPr lang="en-US" sz="2800" dirty="0">
                <a:latin typeface="Verdana" panose="020B0604030504040204" pitchFamily="34" charset="0"/>
                <a:ea typeface="Verdana" panose="020B0604030504040204" pitchFamily="34" charset="0"/>
                <a:cs typeface="Verdana" panose="020B0604030504040204" pitchFamily="34" charset="0"/>
              </a:rPr>
              <a:t>15 And when she was risen up to glean, Boaz commanded his young men, saying, Let her glean even among the sheaves, and reproach her not:16 And let fall also </a:t>
            </a:r>
            <a:r>
              <a:rPr lang="en-US" sz="2800" i="1" dirty="0">
                <a:latin typeface="Verdana" panose="020B0604030504040204" pitchFamily="34" charset="0"/>
                <a:ea typeface="Verdana" panose="020B0604030504040204" pitchFamily="34" charset="0"/>
                <a:cs typeface="Verdana" panose="020B0604030504040204" pitchFamily="34" charset="0"/>
              </a:rPr>
              <a:t>some</a:t>
            </a:r>
            <a:r>
              <a:rPr lang="en-US" sz="2800" dirty="0">
                <a:latin typeface="Verdana" panose="020B0604030504040204" pitchFamily="34" charset="0"/>
                <a:ea typeface="Verdana" panose="020B0604030504040204" pitchFamily="34" charset="0"/>
                <a:cs typeface="Verdana" panose="020B0604030504040204" pitchFamily="34" charset="0"/>
              </a:rPr>
              <a:t> of the handfuls of purpose for her, and leave them, that she may glean </a:t>
            </a:r>
            <a:r>
              <a:rPr lang="en-US" sz="2800" i="1" dirty="0">
                <a:latin typeface="Verdana" panose="020B0604030504040204" pitchFamily="34" charset="0"/>
                <a:ea typeface="Verdana" panose="020B0604030504040204" pitchFamily="34" charset="0"/>
                <a:cs typeface="Verdana" panose="020B0604030504040204" pitchFamily="34" charset="0"/>
              </a:rPr>
              <a:t>them, and rebuke her not.</a:t>
            </a:r>
            <a:r>
              <a:rPr lang="en-US" sz="2800" dirty="0">
                <a:latin typeface="Verdana" panose="020B0604030504040204" pitchFamily="34" charset="0"/>
                <a:ea typeface="Verdana" panose="020B0604030504040204" pitchFamily="34" charset="0"/>
                <a:cs typeface="Verdana" panose="020B0604030504040204" pitchFamily="34" charset="0"/>
              </a:rPr>
              <a:t>17 So she gleaned in the field until even, and beat out that she had gleaned: and it was about an ephah of barley.18 And she took </a:t>
            </a:r>
            <a:r>
              <a:rPr lang="en-US" sz="2800" i="1" dirty="0">
                <a:latin typeface="Verdana" panose="020B0604030504040204" pitchFamily="34" charset="0"/>
                <a:ea typeface="Verdana" panose="020B0604030504040204" pitchFamily="34" charset="0"/>
                <a:cs typeface="Verdana" panose="020B0604030504040204" pitchFamily="34" charset="0"/>
              </a:rPr>
              <a:t>it</a:t>
            </a:r>
            <a:r>
              <a:rPr lang="en-US" sz="2800" dirty="0">
                <a:latin typeface="Verdana" panose="020B0604030504040204" pitchFamily="34" charset="0"/>
                <a:ea typeface="Verdana" panose="020B0604030504040204" pitchFamily="34" charset="0"/>
                <a:cs typeface="Verdana" panose="020B0604030504040204" pitchFamily="34" charset="0"/>
              </a:rPr>
              <a:t> up, and went into the city: </a:t>
            </a:r>
          </a:p>
          <a:p>
            <a:pPr marL="0" indent="0">
              <a:buNone/>
            </a:pPr>
            <a:endParaRPr lang="en-US" sz="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15742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2:13-23</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362200"/>
            <a:ext cx="8382000" cy="3962400"/>
          </a:xfrm>
        </p:spPr>
        <p:txBody>
          <a:bodyPr>
            <a:normAutofit/>
          </a:bodyPr>
          <a:lstStyle/>
          <a:p>
            <a:pPr marL="0" indent="0">
              <a:buNone/>
            </a:pPr>
            <a:r>
              <a:rPr lang="en-US" sz="2800" dirty="0">
                <a:latin typeface="Verdana" panose="020B0604030504040204" pitchFamily="34" charset="0"/>
                <a:ea typeface="Verdana" panose="020B0604030504040204" pitchFamily="34" charset="0"/>
                <a:cs typeface="Verdana" panose="020B0604030504040204" pitchFamily="34" charset="0"/>
              </a:rPr>
              <a:t>and her mother in law saw what she had gleaned: and she brought forth, and gave to her that she had reserved after she was sufficed.19 And her mother in law said unto her, Where hast thou gleaned to day? and where </a:t>
            </a:r>
            <a:r>
              <a:rPr lang="en-US" sz="2800" dirty="0" err="1">
                <a:latin typeface="Verdana" panose="020B0604030504040204" pitchFamily="34" charset="0"/>
                <a:ea typeface="Verdana" panose="020B0604030504040204" pitchFamily="34" charset="0"/>
                <a:cs typeface="Verdana" panose="020B0604030504040204" pitchFamily="34" charset="0"/>
              </a:rPr>
              <a:t>wroughtest</a:t>
            </a:r>
            <a:r>
              <a:rPr lang="en-US" sz="2800" dirty="0">
                <a:latin typeface="Verdana" panose="020B0604030504040204" pitchFamily="34" charset="0"/>
                <a:ea typeface="Verdana" panose="020B0604030504040204" pitchFamily="34" charset="0"/>
                <a:cs typeface="Verdana" panose="020B0604030504040204" pitchFamily="34" charset="0"/>
              </a:rPr>
              <a:t> thou? blessed be he that did take knowledge of thee. And she shewed her mother in law with whom she had wrought, and said, The man's name with whom I wrought to day </a:t>
            </a:r>
            <a:r>
              <a:rPr lang="en-US" sz="2800" i="1" dirty="0">
                <a:latin typeface="Verdana" panose="020B0604030504040204" pitchFamily="34" charset="0"/>
                <a:ea typeface="Verdana" panose="020B0604030504040204" pitchFamily="34" charset="0"/>
                <a:cs typeface="Verdana" panose="020B0604030504040204" pitchFamily="34" charset="0"/>
              </a:rPr>
              <a:t>is</a:t>
            </a:r>
            <a:r>
              <a:rPr lang="en-US" sz="2800" dirty="0">
                <a:latin typeface="Verdana" panose="020B0604030504040204" pitchFamily="34" charset="0"/>
                <a:ea typeface="Verdana" panose="020B0604030504040204" pitchFamily="34" charset="0"/>
                <a:cs typeface="Verdana" panose="020B0604030504040204" pitchFamily="34" charset="0"/>
              </a:rPr>
              <a:t> Boaz. </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6624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2:13-23</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362200"/>
            <a:ext cx="8382000" cy="3962400"/>
          </a:xfrm>
        </p:spPr>
        <p:txBody>
          <a:bodyPr>
            <a:normAutofit/>
          </a:bodyPr>
          <a:lstStyle/>
          <a:p>
            <a:pPr marL="0" indent="0">
              <a:buNone/>
            </a:pPr>
            <a:r>
              <a:rPr lang="en-US" sz="2800" dirty="0">
                <a:latin typeface="Verdana" panose="020B0604030504040204" pitchFamily="34" charset="0"/>
                <a:ea typeface="Verdana" panose="020B0604030504040204" pitchFamily="34" charset="0"/>
                <a:cs typeface="Verdana" panose="020B0604030504040204" pitchFamily="34" charset="0"/>
              </a:rPr>
              <a:t>20 And Naomi said unto her daughter in law, Blessed </a:t>
            </a:r>
            <a:r>
              <a:rPr lang="en-US" sz="2800" i="1" dirty="0">
                <a:latin typeface="Verdana" panose="020B0604030504040204" pitchFamily="34" charset="0"/>
                <a:ea typeface="Verdana" panose="020B0604030504040204" pitchFamily="34" charset="0"/>
                <a:cs typeface="Verdana" panose="020B0604030504040204" pitchFamily="34" charset="0"/>
              </a:rPr>
              <a:t>be </a:t>
            </a:r>
            <a:r>
              <a:rPr lang="en-US" sz="2800" dirty="0">
                <a:latin typeface="Verdana" panose="020B0604030504040204" pitchFamily="34" charset="0"/>
                <a:ea typeface="Verdana" panose="020B0604030504040204" pitchFamily="34" charset="0"/>
                <a:cs typeface="Verdana" panose="020B0604030504040204" pitchFamily="34" charset="0"/>
              </a:rPr>
              <a:t>he of the LORD, who hath not left off his kindness to the living and to the dead. And Naomi said unto her, The man </a:t>
            </a:r>
            <a:r>
              <a:rPr lang="en-US" sz="2800" i="1" dirty="0">
                <a:latin typeface="Verdana" panose="020B0604030504040204" pitchFamily="34" charset="0"/>
                <a:ea typeface="Verdana" panose="020B0604030504040204" pitchFamily="34" charset="0"/>
                <a:cs typeface="Verdana" panose="020B0604030504040204" pitchFamily="34" charset="0"/>
              </a:rPr>
              <a:t>is </a:t>
            </a:r>
            <a:r>
              <a:rPr lang="en-US" sz="2800" dirty="0">
                <a:latin typeface="Verdana" panose="020B0604030504040204" pitchFamily="34" charset="0"/>
                <a:ea typeface="Verdana" panose="020B0604030504040204" pitchFamily="34" charset="0"/>
                <a:cs typeface="Verdana" panose="020B0604030504040204" pitchFamily="34" charset="0"/>
              </a:rPr>
              <a:t>near of kin unto us, one of our next kinsmen.21 And Ruth the Moabitess said, He said unto me also, Thou shalt keep fast by my young men, until they have ended all my harvest. </a:t>
            </a: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578289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2:13-23</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362200"/>
            <a:ext cx="8382000" cy="3962400"/>
          </a:xfrm>
        </p:spPr>
        <p:txBody>
          <a:bodyPr>
            <a:normAutofit/>
          </a:bodyPr>
          <a:lstStyle/>
          <a:p>
            <a:pPr marL="0" indent="0">
              <a:buNone/>
            </a:pPr>
            <a:r>
              <a:rPr lang="en-US" sz="2800" dirty="0">
                <a:latin typeface="Verdana" panose="020B0604030504040204" pitchFamily="34" charset="0"/>
                <a:ea typeface="Verdana" panose="020B0604030504040204" pitchFamily="34" charset="0"/>
                <a:cs typeface="Verdana" panose="020B0604030504040204" pitchFamily="34" charset="0"/>
              </a:rPr>
              <a:t>22 And Naomi said unto Ruth her daughter in law, </a:t>
            </a:r>
            <a:r>
              <a:rPr lang="en-US" sz="2800" i="1" dirty="0">
                <a:latin typeface="Verdana" panose="020B0604030504040204" pitchFamily="34" charset="0"/>
                <a:ea typeface="Verdana" panose="020B0604030504040204" pitchFamily="34" charset="0"/>
                <a:cs typeface="Verdana" panose="020B0604030504040204" pitchFamily="34" charset="0"/>
              </a:rPr>
              <a:t>It is </a:t>
            </a:r>
            <a:r>
              <a:rPr lang="en-US" sz="2800" dirty="0">
                <a:latin typeface="Verdana" panose="020B0604030504040204" pitchFamily="34" charset="0"/>
                <a:ea typeface="Verdana" panose="020B0604030504040204" pitchFamily="34" charset="0"/>
                <a:cs typeface="Verdana" panose="020B0604030504040204" pitchFamily="34" charset="0"/>
              </a:rPr>
              <a:t>good, my daughter, that thou go out with his maidens, that they meet thee not in any other field.23 So she kept fast by the maidens of Boaz to glean unto the end of barley harvest and of wheat harvest; and dwelt with her mother in law.</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67920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95400"/>
          </a:xfrm>
        </p:spPr>
        <p:txBody>
          <a:bodyPr>
            <a:normAutofit fontScale="90000"/>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All In A Days Work</a:t>
            </a:r>
            <a:br>
              <a:rPr lang="en-US" sz="4800" dirty="0">
                <a:latin typeface="Verdana" panose="020B0604030504040204" pitchFamily="34" charset="0"/>
                <a:ea typeface="Verdana" panose="020B0604030504040204" pitchFamily="34" charset="0"/>
                <a:cs typeface="Verdana" panose="020B0604030504040204" pitchFamily="34" charset="0"/>
              </a:rPr>
            </a:br>
            <a:r>
              <a:rPr lang="en-US" sz="4800" dirty="0">
                <a:latin typeface="Verdana" panose="020B0604030504040204" pitchFamily="34" charset="0"/>
                <a:ea typeface="Verdana" panose="020B0604030504040204" pitchFamily="34" charset="0"/>
                <a:cs typeface="Verdana" panose="020B0604030504040204" pitchFamily="34" charset="0"/>
              </a:rPr>
              <a:t>PM</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a:noFill/>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Comforted</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Commanded</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Confounded</a:t>
            </a:r>
          </a:p>
          <a:p>
            <a:pPr marL="0" indent="0">
              <a:lnSpc>
                <a:spcPct val="120000"/>
              </a:lnSpc>
              <a:buNone/>
            </a:pPr>
            <a:endParaRPr lang="en-US" sz="144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endParaRPr lang="en-US" sz="11200" dirty="0">
              <a:latin typeface="Arial" panose="020B0604020202020204" pitchFamily="34" charset="0"/>
              <a:cs typeface="Arial" panose="020B060402020202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81000"/>
            <a:ext cx="8229600" cy="1219200"/>
          </a:xfrm>
        </p:spPr>
        <p:txBody>
          <a:bodyPr>
            <a:normAutofit fontScale="90000"/>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All In A Days Work</a:t>
            </a:r>
            <a:br>
              <a:rPr lang="en-US" sz="4800" dirty="0">
                <a:latin typeface="Verdana" panose="020B0604030504040204" pitchFamily="34" charset="0"/>
                <a:ea typeface="Verdana" panose="020B0604030504040204" pitchFamily="34" charset="0"/>
                <a:cs typeface="Verdana" panose="020B0604030504040204" pitchFamily="34" charset="0"/>
              </a:rPr>
            </a:br>
            <a:r>
              <a:rPr lang="en-US" sz="4800" dirty="0">
                <a:latin typeface="Verdana" panose="020B0604030504040204" pitchFamily="34" charset="0"/>
                <a:ea typeface="Verdana" panose="020B0604030504040204" pitchFamily="34" charset="0"/>
                <a:cs typeface="Verdana" panose="020B0604030504040204" pitchFamily="34" charset="0"/>
              </a:rPr>
              <a:t>PM</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Comforted</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provision						  verse 8</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protection					  verse 9</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promotion					verse 14	</a:t>
            </a: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209478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228600"/>
            <a:ext cx="8229600" cy="1371600"/>
          </a:xfrm>
        </p:spPr>
        <p:txBody>
          <a:bodyPr>
            <a:normAutofit fontScale="90000"/>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All In A Days Work</a:t>
            </a:r>
            <a:br>
              <a:rPr lang="en-US" sz="4800" dirty="0">
                <a:latin typeface="Verdana" panose="020B0604030504040204" pitchFamily="34" charset="0"/>
                <a:ea typeface="Verdana" panose="020B0604030504040204" pitchFamily="34" charset="0"/>
                <a:cs typeface="Verdana" panose="020B0604030504040204" pitchFamily="34" charset="0"/>
              </a:rPr>
            </a:br>
            <a:r>
              <a:rPr lang="en-US" sz="4800" dirty="0">
                <a:latin typeface="Verdana" panose="020B0604030504040204" pitchFamily="34" charset="0"/>
                <a:ea typeface="Verdana" panose="020B0604030504040204" pitchFamily="34" charset="0"/>
                <a:cs typeface="Verdana" panose="020B0604030504040204" pitchFamily="34" charset="0"/>
              </a:rPr>
              <a:t>PM</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Commanded</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reproach 					verse 15</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reward					     verse 16</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rebuke		 </a:t>
            </a:r>
            <a:r>
              <a:rPr lang="en-US" sz="12500" dirty="0">
                <a:latin typeface="Verdana" panose="020B0604030504040204" pitchFamily="34" charset="0"/>
                <a:ea typeface="Verdana" panose="020B0604030504040204" pitchFamily="34" charset="0"/>
                <a:cs typeface="Verdana" panose="020B0604030504040204" pitchFamily="34" charset="0"/>
              </a:rPr>
              <a:t>				verse 16</a:t>
            </a:r>
          </a:p>
          <a:p>
            <a:pPr lvl="1">
              <a:lnSpc>
                <a:spcPct val="120000"/>
              </a:lnSpc>
              <a:buFont typeface="Wingdings" pitchFamily="2" charset="2"/>
              <a:buChar char="v"/>
            </a:pPr>
            <a:r>
              <a:rPr lang="en-US" sz="12500" dirty="0">
                <a:latin typeface="Verdana" panose="020B0604030504040204" pitchFamily="34" charset="0"/>
                <a:ea typeface="Verdana" panose="020B0604030504040204" pitchFamily="34" charset="0"/>
                <a:cs typeface="Verdana" panose="020B0604030504040204" pitchFamily="34" charset="0"/>
              </a:rPr>
              <a:t> result					   Exodus 16:16</a:t>
            </a:r>
            <a:endParaRPr lang="en-US" sz="117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61259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152400"/>
            <a:ext cx="8229600" cy="15240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All In A Days Work</a:t>
            </a:r>
            <a:br>
              <a:rPr lang="en-US" sz="4800" dirty="0">
                <a:latin typeface="Verdana" panose="020B0604030504040204" pitchFamily="34" charset="0"/>
                <a:ea typeface="Verdana" panose="020B0604030504040204" pitchFamily="34" charset="0"/>
                <a:cs typeface="Verdana" panose="020B0604030504040204" pitchFamily="34" charset="0"/>
              </a:rPr>
            </a:br>
            <a:r>
              <a:rPr lang="en-US" sz="4800" dirty="0">
                <a:latin typeface="Verdana" panose="020B0604030504040204" pitchFamily="34" charset="0"/>
                <a:ea typeface="Verdana" panose="020B0604030504040204" pitchFamily="34" charset="0"/>
                <a:cs typeface="Verdana" panose="020B0604030504040204" pitchFamily="34" charset="0"/>
              </a:rPr>
              <a:t>PM</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Confounded</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what							verse 18</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where						verse 19</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whom						</a:t>
            </a:r>
            <a:r>
              <a:rPr lang="en-US" sz="12800">
                <a:latin typeface="Verdana" panose="020B0604030504040204" pitchFamily="34" charset="0"/>
                <a:ea typeface="Verdana" panose="020B0604030504040204" pitchFamily="34" charset="0"/>
                <a:cs typeface="Verdana" panose="020B0604030504040204" pitchFamily="34" charset="0"/>
              </a:rPr>
              <a:t>     Boaz</a:t>
            </a: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347178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066800"/>
            <a:ext cx="8229600" cy="1600200"/>
          </a:xfrm>
        </p:spPr>
        <p:txBody>
          <a:bodyPr>
            <a:normAutofit/>
          </a:bodyPr>
          <a:lstStyle/>
          <a:p>
            <a:pPr>
              <a:defRPr/>
            </a:pPr>
            <a:r>
              <a:rPr lang="en-US" sz="4400" dirty="0">
                <a:latin typeface="Verdana" panose="020B0604030504040204" pitchFamily="34" charset="0"/>
                <a:ea typeface="Verdana" panose="020B0604030504040204" pitchFamily="34" charset="0"/>
                <a:cs typeface="Verdana" panose="020B0604030504040204" pitchFamily="34" charset="0"/>
              </a:rPr>
              <a:t>Cornerstone Bible Church</a:t>
            </a:r>
          </a:p>
        </p:txBody>
      </p:sp>
      <p:sp>
        <p:nvSpPr>
          <p:cNvPr id="3" name="Subtitle 2"/>
          <p:cNvSpPr>
            <a:spLocks noGrp="1"/>
          </p:cNvSpPr>
          <p:nvPr>
            <p:ph type="subTitle" idx="1"/>
          </p:nvPr>
        </p:nvSpPr>
        <p:spPr>
          <a:xfrm>
            <a:off x="1371600" y="3733800"/>
            <a:ext cx="6400800" cy="1828800"/>
          </a:xfrm>
        </p:spPr>
        <p:txBody>
          <a:bodyPr>
            <a:noAutofit/>
          </a:bodyPr>
          <a:lstStyle/>
          <a:p>
            <a:pPr>
              <a:defRPr/>
            </a:pPr>
            <a:r>
              <a:rPr lang="en-US" sz="3200" i="1" dirty="0">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30396</TotalTime>
  <Words>691</Words>
  <Application>Microsoft Macintosh PowerPoint</Application>
  <PresentationFormat>On-screen Show (4:3)</PresentationFormat>
  <Paragraphs>309</Paragraphs>
  <Slides>11</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Comic Sans MS</vt:lpstr>
      <vt:lpstr>Verdana</vt:lpstr>
      <vt:lpstr>Wingdings</vt:lpstr>
      <vt:lpstr>Office Theme</vt:lpstr>
      <vt:lpstr>All In A Days Work PM</vt:lpstr>
      <vt:lpstr>Ruth 2:13-23</vt:lpstr>
      <vt:lpstr>Ruth 2:13-23</vt:lpstr>
      <vt:lpstr>Ruth 2:13-23</vt:lpstr>
      <vt:lpstr>Ruth 2:13-23</vt:lpstr>
      <vt:lpstr>Ruth 2:13-23</vt:lpstr>
      <vt:lpstr>All In A Days Work PM</vt:lpstr>
      <vt:lpstr>All In A Days Work PM</vt:lpstr>
      <vt:lpstr>All In A Days Work PM</vt:lpstr>
      <vt:lpstr>All In A Days Work PM</vt:lpstr>
      <vt:lpstr>Cornerstone Bible Church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Through Joshua</dc:title>
  <dc:creator>Duane</dc:creator>
  <cp:lastModifiedBy>Duane Acree</cp:lastModifiedBy>
  <cp:revision>1672</cp:revision>
  <cp:lastPrinted>2021-06-26T17:51:37Z</cp:lastPrinted>
  <dcterms:created xsi:type="dcterms:W3CDTF">2010-08-14T13:43:06Z</dcterms:created>
  <dcterms:modified xsi:type="dcterms:W3CDTF">2021-06-26T17:53:01Z</dcterms:modified>
</cp:coreProperties>
</file>