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48" r:id="rId1"/>
  </p:sldMasterIdLst>
  <p:notesMasterIdLst>
    <p:notesMasterId r:id="rId12"/>
  </p:notesMasterIdLst>
  <p:handoutMasterIdLst>
    <p:handoutMasterId r:id="rId13"/>
  </p:handoutMasterIdLst>
  <p:sldIdLst>
    <p:sldId id="377" r:id="rId2"/>
    <p:sldId id="256" r:id="rId3"/>
    <p:sldId id="379" r:id="rId4"/>
    <p:sldId id="384" r:id="rId5"/>
    <p:sldId id="385" r:id="rId6"/>
    <p:sldId id="355" r:id="rId7"/>
    <p:sldId id="363" r:id="rId8"/>
    <p:sldId id="382" r:id="rId9"/>
    <p:sldId id="364" r:id="rId10"/>
    <p:sldId id="262" r:id="rId11"/>
  </p:sldIdLst>
  <p:sldSz cx="9144000" cy="6858000" type="screen4x3"/>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34" autoAdjust="0"/>
    <p:restoredTop sz="94628"/>
  </p:normalViewPr>
  <p:slideViewPr>
    <p:cSldViewPr>
      <p:cViewPr varScale="1">
        <p:scale>
          <a:sx n="116" d="100"/>
          <a:sy n="116" d="100"/>
        </p:scale>
        <p:origin x="184" y="25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2" cy="468154"/>
          </a:xfrm>
          <a:prstGeom prst="rect">
            <a:avLst/>
          </a:prstGeom>
        </p:spPr>
        <p:txBody>
          <a:bodyPr vert="horz" lIns="93415" tIns="46708" rIns="93415" bIns="46708" rtlCol="0"/>
          <a:lstStyle>
            <a:lvl1pPr algn="l">
              <a:defRPr sz="1200"/>
            </a:lvl1pPr>
          </a:lstStyle>
          <a:p>
            <a:endParaRPr lang="en-US" dirty="0"/>
          </a:p>
        </p:txBody>
      </p:sp>
      <p:sp>
        <p:nvSpPr>
          <p:cNvPr id="3" name="Date Placeholder 2"/>
          <p:cNvSpPr>
            <a:spLocks noGrp="1"/>
          </p:cNvSpPr>
          <p:nvPr>
            <p:ph type="dt" sz="quarter" idx="1"/>
          </p:nvPr>
        </p:nvSpPr>
        <p:spPr>
          <a:xfrm>
            <a:off x="4008705" y="0"/>
            <a:ext cx="3066732" cy="468154"/>
          </a:xfrm>
          <a:prstGeom prst="rect">
            <a:avLst/>
          </a:prstGeom>
        </p:spPr>
        <p:txBody>
          <a:bodyPr vert="horz" lIns="93415" tIns="46708" rIns="93415" bIns="46708" rtlCol="0"/>
          <a:lstStyle>
            <a:lvl1pPr algn="r">
              <a:defRPr sz="1200"/>
            </a:lvl1pPr>
          </a:lstStyle>
          <a:p>
            <a:fld id="{1AC3C7E0-8BAE-4EBF-8DE3-6DEDA76C3B26}" type="datetimeFigureOut">
              <a:rPr lang="en-US" smtClean="0"/>
              <a:pPr/>
              <a:t>6/19/21</a:t>
            </a:fld>
            <a:endParaRPr lang="en-US" dirty="0"/>
          </a:p>
        </p:txBody>
      </p:sp>
      <p:sp>
        <p:nvSpPr>
          <p:cNvPr id="4" name="Footer Placeholder 3"/>
          <p:cNvSpPr>
            <a:spLocks noGrp="1"/>
          </p:cNvSpPr>
          <p:nvPr>
            <p:ph type="ftr" sz="quarter" idx="2"/>
          </p:nvPr>
        </p:nvSpPr>
        <p:spPr>
          <a:xfrm>
            <a:off x="0" y="8893297"/>
            <a:ext cx="3066732" cy="468154"/>
          </a:xfrm>
          <a:prstGeom prst="rect">
            <a:avLst/>
          </a:prstGeom>
        </p:spPr>
        <p:txBody>
          <a:bodyPr vert="horz" lIns="93415" tIns="46708" rIns="93415" bIns="46708" rtlCol="0" anchor="b"/>
          <a:lstStyle>
            <a:lvl1pPr algn="l">
              <a:defRPr sz="1200"/>
            </a:lvl1pPr>
          </a:lstStyle>
          <a:p>
            <a:endParaRPr lang="en-US" dirty="0"/>
          </a:p>
        </p:txBody>
      </p:sp>
      <p:sp>
        <p:nvSpPr>
          <p:cNvPr id="5" name="Slide Number Placeholder 4"/>
          <p:cNvSpPr>
            <a:spLocks noGrp="1"/>
          </p:cNvSpPr>
          <p:nvPr>
            <p:ph type="sldNum" sz="quarter" idx="3"/>
          </p:nvPr>
        </p:nvSpPr>
        <p:spPr>
          <a:xfrm>
            <a:off x="4008705" y="8893297"/>
            <a:ext cx="3066732" cy="468154"/>
          </a:xfrm>
          <a:prstGeom prst="rect">
            <a:avLst/>
          </a:prstGeom>
        </p:spPr>
        <p:txBody>
          <a:bodyPr vert="horz" lIns="93415" tIns="46708" rIns="93415" bIns="46708" rtlCol="0" anchor="b"/>
          <a:lstStyle>
            <a:lvl1pPr algn="r">
              <a:defRPr sz="1200"/>
            </a:lvl1pPr>
          </a:lstStyle>
          <a:p>
            <a:fld id="{637445AC-B61D-4BA7-AA96-47F10B5CE306}" type="slidenum">
              <a:rPr lang="en-US" smtClean="0"/>
              <a:pPr/>
              <a:t>‹#›</a:t>
            </a:fld>
            <a:endParaRPr lang="en-US" dirty="0"/>
          </a:p>
        </p:txBody>
      </p:sp>
    </p:spTree>
    <p:extLst>
      <p:ext uri="{BB962C8B-B14F-4D97-AF65-F5344CB8AC3E}">
        <p14:creationId xmlns:p14="http://schemas.microsoft.com/office/powerpoint/2010/main" val="24915651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08438" y="0"/>
            <a:ext cx="3067050" cy="469900"/>
          </a:xfrm>
          <a:prstGeom prst="rect">
            <a:avLst/>
          </a:prstGeom>
        </p:spPr>
        <p:txBody>
          <a:bodyPr vert="horz" lIns="91440" tIns="45720" rIns="91440" bIns="45720" rtlCol="0"/>
          <a:lstStyle>
            <a:lvl1pPr algn="r">
              <a:defRPr sz="1200"/>
            </a:lvl1pPr>
          </a:lstStyle>
          <a:p>
            <a:fld id="{F7387624-DABF-D640-A3DC-CD3104ABDF35}" type="datetimeFigureOut">
              <a:rPr lang="en-US" smtClean="0"/>
              <a:t>6/19/21</a:t>
            </a:fld>
            <a:endParaRPr lang="en-US"/>
          </a:p>
        </p:txBody>
      </p:sp>
      <p:sp>
        <p:nvSpPr>
          <p:cNvPr id="4" name="Slide Image Placeholder 3"/>
          <p:cNvSpPr>
            <a:spLocks noGrp="1" noRot="1" noChangeAspect="1"/>
          </p:cNvSpPr>
          <p:nvPr>
            <p:ph type="sldImg" idx="2"/>
          </p:nvPr>
        </p:nvSpPr>
        <p:spPr>
          <a:xfrm>
            <a:off x="1431925" y="1169988"/>
            <a:ext cx="4213225" cy="316071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8025" y="4505325"/>
            <a:ext cx="5661025" cy="36877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175"/>
            <a:ext cx="3067050"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08438" y="8893175"/>
            <a:ext cx="3067050" cy="469900"/>
          </a:xfrm>
          <a:prstGeom prst="rect">
            <a:avLst/>
          </a:prstGeom>
        </p:spPr>
        <p:txBody>
          <a:bodyPr vert="horz" lIns="91440" tIns="45720" rIns="91440" bIns="45720" rtlCol="0" anchor="b"/>
          <a:lstStyle>
            <a:lvl1pPr algn="r">
              <a:defRPr sz="1200"/>
            </a:lvl1pPr>
          </a:lstStyle>
          <a:p>
            <a:fld id="{575B6CA3-77A0-ED4B-941F-A58DE05CC672}" type="slidenum">
              <a:rPr lang="en-US" smtClean="0"/>
              <a:t>‹#›</a:t>
            </a:fld>
            <a:endParaRPr lang="en-US"/>
          </a:p>
        </p:txBody>
      </p:sp>
    </p:spTree>
    <p:extLst>
      <p:ext uri="{BB962C8B-B14F-4D97-AF65-F5344CB8AC3E}">
        <p14:creationId xmlns:p14="http://schemas.microsoft.com/office/powerpoint/2010/main" val="3660940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13D3C-DBFD-0747-A433-60A17A0D4782}"/>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5386157C-9A56-4B4F-878F-5B361306FD32}"/>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0D706084-2C66-7B45-ACB8-2EE2B4343C60}"/>
              </a:ext>
            </a:extLst>
          </p:cNvPr>
          <p:cNvSpPr>
            <a:spLocks noGrp="1"/>
          </p:cNvSpPr>
          <p:nvPr>
            <p:ph type="dt" sz="half" idx="10"/>
          </p:nvPr>
        </p:nvSpPr>
        <p:spPr/>
        <p:txBody>
          <a:bodyPr/>
          <a:lstStyle/>
          <a:p>
            <a:fld id="{C707B5D4-6B15-48AD-A827-2CDDDCF824F0}" type="datetimeFigureOut">
              <a:rPr lang="en-US" smtClean="0"/>
              <a:pPr/>
              <a:t>6/19/21</a:t>
            </a:fld>
            <a:endParaRPr lang="en-US" dirty="0"/>
          </a:p>
        </p:txBody>
      </p:sp>
      <p:sp>
        <p:nvSpPr>
          <p:cNvPr id="5" name="Footer Placeholder 4">
            <a:extLst>
              <a:ext uri="{FF2B5EF4-FFF2-40B4-BE49-F238E27FC236}">
                <a16:creationId xmlns:a16="http://schemas.microsoft.com/office/drawing/2014/main" id="{F0BBE025-9EEF-2E48-9526-5B4F18D5C23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4ACB95F-B55B-5148-95A2-F0350B6FAD63}"/>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5619950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75929-5540-5343-802A-6611533C7D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29BCBD-6AE7-5945-B30B-F801A30AD5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210EA0-6F3B-0147-9DDE-9D3855FF78BA}"/>
              </a:ext>
            </a:extLst>
          </p:cNvPr>
          <p:cNvSpPr>
            <a:spLocks noGrp="1"/>
          </p:cNvSpPr>
          <p:nvPr>
            <p:ph type="dt" sz="half" idx="10"/>
          </p:nvPr>
        </p:nvSpPr>
        <p:spPr/>
        <p:txBody>
          <a:bodyPr/>
          <a:lstStyle/>
          <a:p>
            <a:fld id="{C707B5D4-6B15-48AD-A827-2CDDDCF824F0}" type="datetimeFigureOut">
              <a:rPr lang="en-US" smtClean="0"/>
              <a:pPr/>
              <a:t>6/19/21</a:t>
            </a:fld>
            <a:endParaRPr lang="en-US" dirty="0"/>
          </a:p>
        </p:txBody>
      </p:sp>
      <p:sp>
        <p:nvSpPr>
          <p:cNvPr id="5" name="Footer Placeholder 4">
            <a:extLst>
              <a:ext uri="{FF2B5EF4-FFF2-40B4-BE49-F238E27FC236}">
                <a16:creationId xmlns:a16="http://schemas.microsoft.com/office/drawing/2014/main" id="{A6711B98-4D8E-F84A-9730-31B47092583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FEE6081-5724-204B-A145-E2CA92AAB891}"/>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09563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3A7E2-F814-C440-A93A-13AF83335447}"/>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2F1E1FEA-33E5-5344-ACEB-A86FDF8CDBBF}"/>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DC777D9-A392-F44C-B1DB-DAC147AEF553}"/>
              </a:ext>
            </a:extLst>
          </p:cNvPr>
          <p:cNvSpPr>
            <a:spLocks noGrp="1"/>
          </p:cNvSpPr>
          <p:nvPr>
            <p:ph type="dt" sz="half" idx="10"/>
          </p:nvPr>
        </p:nvSpPr>
        <p:spPr/>
        <p:txBody>
          <a:bodyPr/>
          <a:lstStyle/>
          <a:p>
            <a:fld id="{C707B5D4-6B15-48AD-A827-2CDDDCF824F0}" type="datetimeFigureOut">
              <a:rPr lang="en-US" smtClean="0"/>
              <a:pPr/>
              <a:t>6/19/21</a:t>
            </a:fld>
            <a:endParaRPr lang="en-US" dirty="0"/>
          </a:p>
        </p:txBody>
      </p:sp>
      <p:sp>
        <p:nvSpPr>
          <p:cNvPr id="5" name="Footer Placeholder 4">
            <a:extLst>
              <a:ext uri="{FF2B5EF4-FFF2-40B4-BE49-F238E27FC236}">
                <a16:creationId xmlns:a16="http://schemas.microsoft.com/office/drawing/2014/main" id="{DEF6C889-9277-1D44-A25A-DF9C1DCD5A5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9C1672C-2135-7343-A266-5715809CC531}"/>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097977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2B15E-0BD0-6542-9051-0DBD67801F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20C50F6-A17C-4847-B2D3-B02195BBDC7A}"/>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96CE239-6ADB-4C43-B5A9-67A635EDEC33}"/>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1F186FE-54CD-AB4F-BBFC-4A812F4A32A3}"/>
              </a:ext>
            </a:extLst>
          </p:cNvPr>
          <p:cNvSpPr>
            <a:spLocks noGrp="1"/>
          </p:cNvSpPr>
          <p:nvPr>
            <p:ph type="dt" sz="half" idx="10"/>
          </p:nvPr>
        </p:nvSpPr>
        <p:spPr/>
        <p:txBody>
          <a:bodyPr/>
          <a:lstStyle/>
          <a:p>
            <a:fld id="{C707B5D4-6B15-48AD-A827-2CDDDCF824F0}" type="datetimeFigureOut">
              <a:rPr lang="en-US" smtClean="0"/>
              <a:pPr/>
              <a:t>6/19/21</a:t>
            </a:fld>
            <a:endParaRPr lang="en-US" dirty="0"/>
          </a:p>
        </p:txBody>
      </p:sp>
      <p:sp>
        <p:nvSpPr>
          <p:cNvPr id="6" name="Footer Placeholder 5">
            <a:extLst>
              <a:ext uri="{FF2B5EF4-FFF2-40B4-BE49-F238E27FC236}">
                <a16:creationId xmlns:a16="http://schemas.microsoft.com/office/drawing/2014/main" id="{FB844A1F-DDCA-FF48-8F69-38190D7D83A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CB7D9BF-3F72-5947-ABB6-9ACA8A1EEFE4}"/>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3453750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2B63C-57E2-9741-9BFD-814F121E599C}"/>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B43AD6E-DF88-5146-9D60-0DE60303FE79}"/>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18791838-5CA9-AA4A-9D4F-0B65F85FB484}"/>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6953BE0-B78D-3C48-8C6F-41AB6B2E405A}"/>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13676D28-4426-8B43-8E82-6CB3E7B1D9BC}"/>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EAC00F2-BCD8-DF45-8E18-BB7AD8666FAC}"/>
              </a:ext>
            </a:extLst>
          </p:cNvPr>
          <p:cNvSpPr>
            <a:spLocks noGrp="1"/>
          </p:cNvSpPr>
          <p:nvPr>
            <p:ph type="dt" sz="half" idx="10"/>
          </p:nvPr>
        </p:nvSpPr>
        <p:spPr/>
        <p:txBody>
          <a:bodyPr/>
          <a:lstStyle/>
          <a:p>
            <a:fld id="{C707B5D4-6B15-48AD-A827-2CDDDCF824F0}" type="datetimeFigureOut">
              <a:rPr lang="en-US" smtClean="0"/>
              <a:pPr/>
              <a:t>6/19/21</a:t>
            </a:fld>
            <a:endParaRPr lang="en-US" dirty="0"/>
          </a:p>
        </p:txBody>
      </p:sp>
      <p:sp>
        <p:nvSpPr>
          <p:cNvPr id="8" name="Footer Placeholder 7">
            <a:extLst>
              <a:ext uri="{FF2B5EF4-FFF2-40B4-BE49-F238E27FC236}">
                <a16:creationId xmlns:a16="http://schemas.microsoft.com/office/drawing/2014/main" id="{42048436-A9F7-7A4D-9D2C-1114AEDE90F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814C1E4-2558-9E45-921B-C405D6AB3504}"/>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819751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20560-8E3A-3645-9EEE-EC220069126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64E459D-7821-CB41-BBFA-44C19C6F256A}"/>
              </a:ext>
            </a:extLst>
          </p:cNvPr>
          <p:cNvSpPr>
            <a:spLocks noGrp="1"/>
          </p:cNvSpPr>
          <p:nvPr>
            <p:ph type="dt" sz="half" idx="10"/>
          </p:nvPr>
        </p:nvSpPr>
        <p:spPr/>
        <p:txBody>
          <a:bodyPr/>
          <a:lstStyle/>
          <a:p>
            <a:fld id="{C707B5D4-6B15-48AD-A827-2CDDDCF824F0}" type="datetimeFigureOut">
              <a:rPr lang="en-US" smtClean="0"/>
              <a:pPr/>
              <a:t>6/19/21</a:t>
            </a:fld>
            <a:endParaRPr lang="en-US" dirty="0"/>
          </a:p>
        </p:txBody>
      </p:sp>
      <p:sp>
        <p:nvSpPr>
          <p:cNvPr id="4" name="Footer Placeholder 3">
            <a:extLst>
              <a:ext uri="{FF2B5EF4-FFF2-40B4-BE49-F238E27FC236}">
                <a16:creationId xmlns:a16="http://schemas.microsoft.com/office/drawing/2014/main" id="{F14BB1BE-04BD-174D-BB88-2D8790C790E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71EF1D2-B02C-BB49-8164-727F237BFFA5}"/>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4027204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DDCAA5C-D7F2-504D-84B9-C1E0358F3F27}"/>
              </a:ext>
            </a:extLst>
          </p:cNvPr>
          <p:cNvSpPr>
            <a:spLocks noGrp="1"/>
          </p:cNvSpPr>
          <p:nvPr>
            <p:ph type="dt" sz="half" idx="10"/>
          </p:nvPr>
        </p:nvSpPr>
        <p:spPr/>
        <p:txBody>
          <a:bodyPr/>
          <a:lstStyle/>
          <a:p>
            <a:fld id="{C707B5D4-6B15-48AD-A827-2CDDDCF824F0}" type="datetimeFigureOut">
              <a:rPr lang="en-US" smtClean="0"/>
              <a:pPr/>
              <a:t>6/19/21</a:t>
            </a:fld>
            <a:endParaRPr lang="en-US" dirty="0"/>
          </a:p>
        </p:txBody>
      </p:sp>
      <p:sp>
        <p:nvSpPr>
          <p:cNvPr id="3" name="Footer Placeholder 2">
            <a:extLst>
              <a:ext uri="{FF2B5EF4-FFF2-40B4-BE49-F238E27FC236}">
                <a16:creationId xmlns:a16="http://schemas.microsoft.com/office/drawing/2014/main" id="{62CA1673-D1CC-4B44-B6DC-AD4C766B19E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2A948909-4899-BC4E-944E-681D044E8AE1}"/>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864027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1B651-B976-9145-ACF7-14417EC16EF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D0AF941D-B3C0-7F4B-A9CA-73AD888C5542}"/>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0370744-96D4-C24D-A1B2-3CC8A6BBA90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48D5824-8931-064B-9C4A-4CAB10A92D8F}"/>
              </a:ext>
            </a:extLst>
          </p:cNvPr>
          <p:cNvSpPr>
            <a:spLocks noGrp="1"/>
          </p:cNvSpPr>
          <p:nvPr>
            <p:ph type="dt" sz="half" idx="10"/>
          </p:nvPr>
        </p:nvSpPr>
        <p:spPr/>
        <p:txBody>
          <a:bodyPr/>
          <a:lstStyle/>
          <a:p>
            <a:fld id="{C707B5D4-6B15-48AD-A827-2CDDDCF824F0}" type="datetimeFigureOut">
              <a:rPr lang="en-US" smtClean="0"/>
              <a:pPr/>
              <a:t>6/19/21</a:t>
            </a:fld>
            <a:endParaRPr lang="en-US" dirty="0"/>
          </a:p>
        </p:txBody>
      </p:sp>
      <p:sp>
        <p:nvSpPr>
          <p:cNvPr id="6" name="Footer Placeholder 5">
            <a:extLst>
              <a:ext uri="{FF2B5EF4-FFF2-40B4-BE49-F238E27FC236}">
                <a16:creationId xmlns:a16="http://schemas.microsoft.com/office/drawing/2014/main" id="{0365563A-FDF1-CE4D-8550-6121BC2CD03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9FE5D96-836B-AB4E-B872-527ABFBBE8B8}"/>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63736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78297-39DC-8A47-9117-CCD63EF4703D}"/>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A61F9E82-B6AD-E440-BE69-5E57435C1264}"/>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43521F16-2A22-C74F-BCFF-B26064E63DE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D44FC17-6042-5F4A-A549-92C406FBB824}"/>
              </a:ext>
            </a:extLst>
          </p:cNvPr>
          <p:cNvSpPr>
            <a:spLocks noGrp="1"/>
          </p:cNvSpPr>
          <p:nvPr>
            <p:ph type="dt" sz="half" idx="10"/>
          </p:nvPr>
        </p:nvSpPr>
        <p:spPr/>
        <p:txBody>
          <a:bodyPr/>
          <a:lstStyle/>
          <a:p>
            <a:fld id="{C707B5D4-6B15-48AD-A827-2CDDDCF824F0}" type="datetimeFigureOut">
              <a:rPr lang="en-US" smtClean="0"/>
              <a:pPr/>
              <a:t>6/19/21</a:t>
            </a:fld>
            <a:endParaRPr lang="en-US" dirty="0"/>
          </a:p>
        </p:txBody>
      </p:sp>
      <p:sp>
        <p:nvSpPr>
          <p:cNvPr id="6" name="Footer Placeholder 5">
            <a:extLst>
              <a:ext uri="{FF2B5EF4-FFF2-40B4-BE49-F238E27FC236}">
                <a16:creationId xmlns:a16="http://schemas.microsoft.com/office/drawing/2014/main" id="{BD2C35AB-6396-B548-B89A-AE61B917741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C4F6CD-6B47-8644-92F6-1B44B5713186}"/>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3719430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418DE-1001-7F44-8624-776D50CB80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7179A14-7791-7341-A923-9B9731C6B70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B6F827-6B39-F042-A40F-05FEBFE96E5C}"/>
              </a:ext>
            </a:extLst>
          </p:cNvPr>
          <p:cNvSpPr>
            <a:spLocks noGrp="1"/>
          </p:cNvSpPr>
          <p:nvPr>
            <p:ph type="dt" sz="half" idx="10"/>
          </p:nvPr>
        </p:nvSpPr>
        <p:spPr/>
        <p:txBody>
          <a:bodyPr/>
          <a:lstStyle/>
          <a:p>
            <a:fld id="{C707B5D4-6B15-48AD-A827-2CDDDCF824F0}" type="datetimeFigureOut">
              <a:rPr lang="en-US" smtClean="0"/>
              <a:pPr/>
              <a:t>6/19/21</a:t>
            </a:fld>
            <a:endParaRPr lang="en-US" dirty="0"/>
          </a:p>
        </p:txBody>
      </p:sp>
      <p:sp>
        <p:nvSpPr>
          <p:cNvPr id="5" name="Footer Placeholder 4">
            <a:extLst>
              <a:ext uri="{FF2B5EF4-FFF2-40B4-BE49-F238E27FC236}">
                <a16:creationId xmlns:a16="http://schemas.microsoft.com/office/drawing/2014/main" id="{CC40EC0A-E341-D946-980C-0CBBC0798E6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1204714-E7FB-AE4A-85DB-46B9B59CDA1B}"/>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1750983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1DC02E-A01B-B347-8DBA-E0C4E7C392E1}"/>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506859-4141-064A-8F33-A77DEEB16AD5}"/>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79CCB0-08E8-F847-8A62-40A44733127B}"/>
              </a:ext>
            </a:extLst>
          </p:cNvPr>
          <p:cNvSpPr>
            <a:spLocks noGrp="1"/>
          </p:cNvSpPr>
          <p:nvPr>
            <p:ph type="dt" sz="half" idx="10"/>
          </p:nvPr>
        </p:nvSpPr>
        <p:spPr/>
        <p:txBody>
          <a:bodyPr/>
          <a:lstStyle/>
          <a:p>
            <a:fld id="{C707B5D4-6B15-48AD-A827-2CDDDCF824F0}" type="datetimeFigureOut">
              <a:rPr lang="en-US" smtClean="0"/>
              <a:pPr/>
              <a:t>6/19/21</a:t>
            </a:fld>
            <a:endParaRPr lang="en-US" dirty="0"/>
          </a:p>
        </p:txBody>
      </p:sp>
      <p:sp>
        <p:nvSpPr>
          <p:cNvPr id="5" name="Footer Placeholder 4">
            <a:extLst>
              <a:ext uri="{FF2B5EF4-FFF2-40B4-BE49-F238E27FC236}">
                <a16:creationId xmlns:a16="http://schemas.microsoft.com/office/drawing/2014/main" id="{CB5172A3-CA02-264B-940D-E8F11434CE3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F11444B-4720-B04E-8539-68E40BEFEEB8}"/>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683312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87D296-B834-F54F-910C-B4CE994007DB}"/>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0F404A6-FA0C-E041-A945-2FC8C90BC84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385646-C0D0-3A4D-87DC-94AB34726D72}"/>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707B5D4-6B15-48AD-A827-2CDDDCF824F0}" type="datetimeFigureOut">
              <a:rPr lang="en-US" smtClean="0"/>
              <a:pPr/>
              <a:t>6/19/21</a:t>
            </a:fld>
            <a:endParaRPr lang="en-US" dirty="0"/>
          </a:p>
        </p:txBody>
      </p:sp>
      <p:sp>
        <p:nvSpPr>
          <p:cNvPr id="5" name="Footer Placeholder 4">
            <a:extLst>
              <a:ext uri="{FF2B5EF4-FFF2-40B4-BE49-F238E27FC236}">
                <a16:creationId xmlns:a16="http://schemas.microsoft.com/office/drawing/2014/main" id="{9E0FD4F6-E0F9-0A4E-A2AC-949C4C001BE0}"/>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3FFBCE6D-2A66-BE49-902D-66A1CC702282}"/>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307517652"/>
      </p:ext>
    </p:extLst>
  </p:cSld>
  <p:clrMap bg1="lt1" tx1="dk1" bg2="lt2" tx2="dk2" accent1="accent1" accent2="accent2" accent3="accent3" accent4="accent4" accent5="accent5" accent6="accent6" hlink="hlink" folHlink="folHlink"/>
  <p:sldLayoutIdLst>
    <p:sldLayoutId id="2147484049" r:id="rId1"/>
    <p:sldLayoutId id="2147484050" r:id="rId2"/>
    <p:sldLayoutId id="2147484051" r:id="rId3"/>
    <p:sldLayoutId id="2147484052" r:id="rId4"/>
    <p:sldLayoutId id="2147484053" r:id="rId5"/>
    <p:sldLayoutId id="2147484054" r:id="rId6"/>
    <p:sldLayoutId id="2147484055" r:id="rId7"/>
    <p:sldLayoutId id="2147484056" r:id="rId8"/>
    <p:sldLayoutId id="2147484057" r:id="rId9"/>
    <p:sldLayoutId id="2147484058" r:id="rId10"/>
    <p:sldLayoutId id="21474840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9327E-72DC-624A-A3CD-EFCF7DF1C410}"/>
              </a:ext>
            </a:extLst>
          </p:cNvPr>
          <p:cNvSpPr>
            <a:spLocks noGrp="1"/>
          </p:cNvSpPr>
          <p:nvPr>
            <p:ph type="title"/>
          </p:nvPr>
        </p:nvSpPr>
        <p:spPr/>
        <p:txBody>
          <a:bodyPr>
            <a:normAutofit/>
          </a:bodyPr>
          <a:lstStyle/>
          <a:p>
            <a:pPr algn="ctr"/>
            <a:r>
              <a:rPr lang="en-US" sz="4400" dirty="0">
                <a:latin typeface="Verdana" panose="020B0604030504040204" pitchFamily="34" charset="0"/>
                <a:ea typeface="Verdana" panose="020B0604030504040204" pitchFamily="34" charset="0"/>
                <a:cs typeface="Verdana" panose="020B0604030504040204" pitchFamily="34" charset="0"/>
              </a:rPr>
              <a:t> </a:t>
            </a:r>
          </a:p>
        </p:txBody>
      </p:sp>
      <p:pic>
        <p:nvPicPr>
          <p:cNvPr id="7" name="Content Placeholder 6">
            <a:extLst>
              <a:ext uri="{FF2B5EF4-FFF2-40B4-BE49-F238E27FC236}">
                <a16:creationId xmlns:a16="http://schemas.microsoft.com/office/drawing/2014/main" id="{1009DA76-29B9-D849-92C7-22761ABEE91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6967" y="1295400"/>
            <a:ext cx="7990065" cy="4486274"/>
          </a:xfrm>
        </p:spPr>
      </p:pic>
    </p:spTree>
    <p:extLst>
      <p:ext uri="{BB962C8B-B14F-4D97-AF65-F5344CB8AC3E}">
        <p14:creationId xmlns:p14="http://schemas.microsoft.com/office/powerpoint/2010/main" val="18669311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219200"/>
            <a:ext cx="8610600" cy="1295400"/>
          </a:xfrm>
        </p:spPr>
        <p:txBody>
          <a:bodyPr>
            <a:normAutofit/>
          </a:bodyPr>
          <a:lstStyle/>
          <a:p>
            <a:r>
              <a:rPr lang="en-US" sz="4800" dirty="0">
                <a:latin typeface="Verdana" panose="020B0604030504040204" pitchFamily="34" charset="0"/>
                <a:ea typeface="Verdana" panose="020B0604030504040204" pitchFamily="34" charset="0"/>
                <a:cs typeface="Verdana" panose="020B0604030504040204" pitchFamily="34" charset="0"/>
              </a:rPr>
              <a:t>Joseph’s Lessons</a:t>
            </a:r>
          </a:p>
        </p:txBody>
      </p:sp>
      <p:sp>
        <p:nvSpPr>
          <p:cNvPr id="3" name="Subtitle 2"/>
          <p:cNvSpPr>
            <a:spLocks noGrp="1"/>
          </p:cNvSpPr>
          <p:nvPr>
            <p:ph type="subTitle" idx="1"/>
          </p:nvPr>
        </p:nvSpPr>
        <p:spPr>
          <a:xfrm>
            <a:off x="0" y="3962400"/>
            <a:ext cx="9144000" cy="2362200"/>
          </a:xfrm>
        </p:spPr>
        <p:txBody>
          <a:bodyPr>
            <a:normAutofit/>
          </a:bodyPr>
          <a:lstStyle/>
          <a:p>
            <a:r>
              <a:rPr lang="en-US" dirty="0"/>
              <a:t>	   		                   	      </a:t>
            </a:r>
            <a:r>
              <a:rPr lang="en-US" sz="2800" dirty="0">
                <a:latin typeface="Verdana" panose="020B0604030504040204" pitchFamily="34" charset="0"/>
                <a:ea typeface="Verdana" panose="020B0604030504040204" pitchFamily="34" charset="0"/>
                <a:cs typeface="Verdana" panose="020B0604030504040204" pitchFamily="34" charset="0"/>
              </a:rPr>
              <a:t>Cornerstone Bible Church</a:t>
            </a:r>
          </a:p>
          <a:p>
            <a:r>
              <a:rPr lang="en-US" sz="2800" dirty="0">
                <a:latin typeface="Verdana" panose="020B0604030504040204" pitchFamily="34" charset="0"/>
                <a:ea typeface="Verdana" panose="020B0604030504040204" pitchFamily="34" charset="0"/>
                <a:cs typeface="Verdana" panose="020B0604030504040204" pitchFamily="34" charset="0"/>
              </a:rPr>
              <a:t>				Pastor Duane Acree</a:t>
            </a:r>
          </a:p>
          <a:p>
            <a:r>
              <a:rPr lang="en-US" sz="2800" dirty="0">
                <a:latin typeface="Verdana" panose="020B0604030504040204" pitchFamily="34" charset="0"/>
                <a:ea typeface="Verdana" panose="020B0604030504040204" pitchFamily="34" charset="0"/>
                <a:cs typeface="Verdana" panose="020B0604030504040204" pitchFamily="34" charset="0"/>
              </a:rPr>
              <a:t>	   	  June 20, 2021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2192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Matthew 1:18-25</a:t>
            </a:r>
            <a:endParaRPr lang="en-US" sz="4400"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381000" y="2743200"/>
            <a:ext cx="8382000" cy="3581400"/>
          </a:xfrm>
        </p:spPr>
        <p:txBody>
          <a:bodyPr>
            <a:normAutofit lnSpcReduction="10000"/>
          </a:bodyPr>
          <a:lstStyle/>
          <a:p>
            <a:pPr marL="0" indent="0">
              <a:buNone/>
            </a:pPr>
            <a:r>
              <a:rPr lang="en-US" sz="2800" dirty="0">
                <a:latin typeface="Verdana" panose="020B0604030504040204" pitchFamily="34" charset="0"/>
                <a:ea typeface="Verdana" panose="020B0604030504040204" pitchFamily="34" charset="0"/>
                <a:cs typeface="Verdana" panose="020B0604030504040204" pitchFamily="34" charset="0"/>
              </a:rPr>
              <a:t>18 Now the birth of Jesus Christ was on this wise: When as his mother Mary was espoused to Joseph, before they came together, she was found with child of the Holy Ghost.19 Then Joseph her husband, being a just </a:t>
            </a:r>
            <a:r>
              <a:rPr lang="en-US" sz="2800" i="1" dirty="0">
                <a:latin typeface="Verdana" panose="020B0604030504040204" pitchFamily="34" charset="0"/>
                <a:ea typeface="Verdana" panose="020B0604030504040204" pitchFamily="34" charset="0"/>
                <a:cs typeface="Verdana" panose="020B0604030504040204" pitchFamily="34" charset="0"/>
              </a:rPr>
              <a:t>man,</a:t>
            </a:r>
            <a:r>
              <a:rPr lang="en-US" sz="2800" dirty="0">
                <a:latin typeface="Verdana" panose="020B0604030504040204" pitchFamily="34" charset="0"/>
                <a:ea typeface="Verdana" panose="020B0604030504040204" pitchFamily="34" charset="0"/>
                <a:cs typeface="Verdana" panose="020B0604030504040204" pitchFamily="34" charset="0"/>
              </a:rPr>
              <a:t> and not willing to make her a </a:t>
            </a:r>
            <a:r>
              <a:rPr lang="en-US" sz="2800" dirty="0" err="1">
                <a:latin typeface="Verdana" panose="020B0604030504040204" pitchFamily="34" charset="0"/>
                <a:ea typeface="Verdana" panose="020B0604030504040204" pitchFamily="34" charset="0"/>
                <a:cs typeface="Verdana" panose="020B0604030504040204" pitchFamily="34" charset="0"/>
              </a:rPr>
              <a:t>publick</a:t>
            </a:r>
            <a:r>
              <a:rPr lang="en-US" sz="2800" dirty="0">
                <a:latin typeface="Verdana" panose="020B0604030504040204" pitchFamily="34" charset="0"/>
                <a:ea typeface="Verdana" panose="020B0604030504040204" pitchFamily="34" charset="0"/>
                <a:cs typeface="Verdana" panose="020B0604030504040204" pitchFamily="34" charset="0"/>
              </a:rPr>
              <a:t> example, was minded to put her away privily.20 But while he thought on these things, behold, the angel of the Lord appeared unto him in a dream, saying,</a:t>
            </a:r>
            <a:r>
              <a:rPr lang="en-US" dirty="0"/>
              <a:t> </a:t>
            </a: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4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9582678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2192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Matthew 1:18-25</a:t>
            </a:r>
            <a:endParaRPr lang="en-US" sz="4400"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381000" y="2743200"/>
            <a:ext cx="8382000" cy="3581400"/>
          </a:xfrm>
        </p:spPr>
        <p:txBody>
          <a:bodyPr>
            <a:normAutofit/>
          </a:bodyPr>
          <a:lstStyle/>
          <a:p>
            <a:pPr marL="0" indent="0">
              <a:buNone/>
            </a:pPr>
            <a:r>
              <a:rPr lang="en-US" sz="2800" dirty="0">
                <a:latin typeface="Verdana" panose="020B0604030504040204" pitchFamily="34" charset="0"/>
                <a:ea typeface="Verdana" panose="020B0604030504040204" pitchFamily="34" charset="0"/>
                <a:cs typeface="Verdana" panose="020B0604030504040204" pitchFamily="34" charset="0"/>
              </a:rPr>
              <a:t>Joseph, thou son of David, fear not to take unto thee Mary thy wife: for that which is conceived in her is of the Holy Ghost.21 And she shall bring forth a son, and thou shalt call his name JESUS: for he shall save his people from their sins.22 Now all this was done, that it might be fulfilled which was spoken of the Lord by the prophet, saying, </a:t>
            </a: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4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5514371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2192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Matthew 1:18-25</a:t>
            </a:r>
            <a:endParaRPr lang="en-US" sz="4400"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381000" y="2743200"/>
            <a:ext cx="8382000" cy="3581400"/>
          </a:xfrm>
        </p:spPr>
        <p:txBody>
          <a:bodyPr>
            <a:normAutofit/>
          </a:bodyPr>
          <a:lstStyle/>
          <a:p>
            <a:pPr marL="0" indent="0">
              <a:buNone/>
            </a:pPr>
            <a:r>
              <a:rPr lang="en-US" sz="2800" dirty="0">
                <a:latin typeface="Verdana" panose="020B0604030504040204" pitchFamily="34" charset="0"/>
                <a:ea typeface="Verdana" panose="020B0604030504040204" pitchFamily="34" charset="0"/>
                <a:cs typeface="Verdana" panose="020B0604030504040204" pitchFamily="34" charset="0"/>
              </a:rPr>
              <a:t>23 Behold, a virgin shall be with child, and shall bring forth a son, and they shall call his name Emmanuel, which being interpreted is, God with us.24 Then Joseph being raised from sleep did as the angel of the Lord had bidden him, and took unto him his wife:25 And knew her not till she had brought forth her firstborn son: and he called his name JESUS.</a:t>
            </a: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4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0686289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2954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Joseph’s Lessons</a:t>
            </a:r>
            <a:endParaRPr lang="en-US" sz="4400"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457200" y="2743200"/>
            <a:ext cx="8229600" cy="3352800"/>
          </a:xfrm>
          <a:noFill/>
        </p:spPr>
        <p:txBody>
          <a:bodyPr>
            <a:normAutofit fontScale="25000" lnSpcReduction="20000"/>
          </a:bodyPr>
          <a:lstStyle/>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Righteousness</a:t>
            </a:r>
          </a:p>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Responsibility</a:t>
            </a:r>
          </a:p>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Religion</a:t>
            </a:r>
          </a:p>
          <a:p>
            <a:pPr marL="0" indent="0">
              <a:lnSpc>
                <a:spcPct val="120000"/>
              </a:lnSpc>
              <a:buNone/>
            </a:pPr>
            <a:r>
              <a:rPr lang="en-US" sz="14400" dirty="0">
                <a:latin typeface="Verdana" panose="020B0604030504040204" pitchFamily="34" charset="0"/>
                <a:ea typeface="Verdana" panose="020B0604030504040204" pitchFamily="34" charset="0"/>
                <a:cs typeface="Verdana" panose="020B0604030504040204" pitchFamily="34" charset="0"/>
              </a:rPr>
              <a:t> </a:t>
            </a:r>
          </a:p>
          <a:p>
            <a:pPr marL="0" indent="0">
              <a:lnSpc>
                <a:spcPct val="120000"/>
              </a:lnSpc>
              <a:buNone/>
            </a:pPr>
            <a:endParaRPr lang="en-US" sz="14400" dirty="0">
              <a:latin typeface="Verdana" panose="020B0604030504040204" pitchFamily="34" charset="0"/>
              <a:ea typeface="Verdana" panose="020B0604030504040204" pitchFamily="34" charset="0"/>
              <a:cs typeface="Verdana" panose="020B0604030504040204" pitchFamily="34" charset="0"/>
            </a:endParaRPr>
          </a:p>
          <a:p>
            <a:pPr lvl="1">
              <a:lnSpc>
                <a:spcPct val="120000"/>
              </a:lnSpc>
              <a:buNone/>
            </a:pPr>
            <a:endParaRPr lang="en-US" sz="11200" dirty="0">
              <a:latin typeface="Arial" panose="020B0604020202020204" pitchFamily="34" charset="0"/>
              <a:cs typeface="Arial" panose="020B0604020202020204" pitchFamily="34" charset="0"/>
            </a:endParaRPr>
          </a:p>
          <a:p>
            <a:pPr lvl="1">
              <a:lnSpc>
                <a:spcPct val="120000"/>
              </a:lnSpc>
              <a:buNone/>
            </a:pPr>
            <a:r>
              <a:rPr lang="en-US" sz="11200" dirty="0">
                <a:latin typeface="Arial" panose="020B0604020202020204" pitchFamily="34" charset="0"/>
                <a:cs typeface="Arial" panose="020B0604020202020204" pitchFamily="34" charset="0"/>
              </a:rPr>
              <a:t>		 </a:t>
            </a:r>
          </a:p>
          <a:p>
            <a:pPr lvl="1">
              <a:lnSpc>
                <a:spcPct val="120000"/>
              </a:lnSpc>
              <a:buFont typeface="Wingdings" pitchFamily="2" charset="2"/>
              <a:buChar char="v"/>
            </a:pPr>
            <a:endParaRPr lang="en-US" sz="6700" dirty="0">
              <a:latin typeface="Comic Sans MS" pitchFamily="66" charset="0"/>
            </a:endParaRPr>
          </a:p>
          <a:p>
            <a:pPr lvl="1">
              <a:lnSpc>
                <a:spcPct val="120000"/>
              </a:lnSpc>
              <a:buNone/>
            </a:pPr>
            <a:r>
              <a:rPr lang="en-US" sz="6700" dirty="0">
                <a:latin typeface="Comic Sans MS" pitchFamily="66" charset="0"/>
              </a:rPr>
              <a:t> </a:t>
            </a:r>
          </a:p>
          <a:p>
            <a:pPr lvl="1">
              <a:lnSpc>
                <a:spcPct val="120000"/>
              </a:lnSpc>
              <a:buNone/>
            </a:pPr>
            <a:r>
              <a:rPr lang="en-US" sz="6700" dirty="0">
                <a:latin typeface="Comic Sans MS" pitchFamily="66" charset="0"/>
              </a:rPr>
              <a:t>						</a:t>
            </a:r>
          </a:p>
          <a:p>
            <a:pPr lvl="1">
              <a:buNone/>
            </a:pPr>
            <a:endParaRPr lang="en-US" sz="3800" i="1" dirty="0">
              <a:latin typeface="Comic Sans MS" pitchFamily="66" charset="0"/>
            </a:endParaRPr>
          </a:p>
          <a:p>
            <a:pPr lvl="1">
              <a:buNone/>
            </a:pPr>
            <a:endParaRPr lang="en-US" sz="3200" dirty="0">
              <a:latin typeface="Comic Sans MS" pitchFamily="66" charset="0"/>
            </a:endParaRPr>
          </a:p>
          <a:p>
            <a:pPr lvl="1">
              <a:buNone/>
            </a:pPr>
            <a:endParaRPr lang="en-US" sz="3200" dirty="0">
              <a:latin typeface="Comic Sans MS" pitchFamily="66" charset="0"/>
            </a:endParaRPr>
          </a:p>
          <a:p>
            <a:pPr lvl="1">
              <a:buNone/>
            </a:pPr>
            <a:r>
              <a:rPr lang="en-US" sz="3200" dirty="0">
                <a:latin typeface="Comic Sans MS" pitchFamily="66" charset="0"/>
              </a:rPr>
              <a:t> </a:t>
            </a:r>
            <a:r>
              <a:rPr lang="en-US" sz="2900" dirty="0">
                <a:latin typeface="Comic Sans MS" pitchFamily="66" charset="0"/>
              </a:rPr>
              <a:t>		</a:t>
            </a:r>
          </a:p>
          <a:p>
            <a:pPr lvl="1">
              <a:buNone/>
            </a:pPr>
            <a:r>
              <a:rPr lang="en-US" sz="3200" dirty="0">
                <a:latin typeface="Comic Sans MS" pitchFamily="66" charset="0"/>
              </a:rPr>
              <a:t> </a:t>
            </a:r>
          </a:p>
          <a:p>
            <a:pPr lvl="1">
              <a:buNone/>
            </a:pPr>
            <a:endParaRPr lang="en-US" sz="3400" dirty="0">
              <a:latin typeface="Comic Sans MS" pitchFamily="66" charset="0"/>
            </a:endParaRPr>
          </a:p>
          <a:p>
            <a:pPr lvl="1">
              <a:buFont typeface="Wingdings" pitchFamily="2" charset="2"/>
              <a:buChar char="v"/>
            </a:pPr>
            <a:endParaRPr lang="en-US" sz="3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211" y="304800"/>
            <a:ext cx="8229600" cy="12954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Joseph’s Lessons</a:t>
            </a:r>
            <a:endParaRPr lang="en-US" sz="4400" b="1"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457200" y="2362200"/>
            <a:ext cx="8229600" cy="3733800"/>
          </a:xfrm>
        </p:spPr>
        <p:txBody>
          <a:bodyPr>
            <a:normAutofit fontScale="25000" lnSpcReduction="20000"/>
          </a:bodyPr>
          <a:lstStyle/>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Righteousness</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espoused				   Luke 1:27</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estranged				</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character		Deuteronomy 24:1</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compassion</a:t>
            </a:r>
            <a:r>
              <a:rPr lang="en-US" sz="12000" dirty="0">
                <a:latin typeface="Verdana" panose="020B0604030504040204" pitchFamily="34" charset="0"/>
                <a:ea typeface="Verdana" panose="020B0604030504040204" pitchFamily="34" charset="0"/>
                <a:cs typeface="Verdana" panose="020B0604030504040204" pitchFamily="34" charset="0"/>
              </a:rPr>
              <a:t> </a:t>
            </a:r>
          </a:p>
          <a:p>
            <a:pPr marL="342900" lvl="1" indent="0">
              <a:lnSpc>
                <a:spcPct val="120000"/>
              </a:lnSpc>
              <a:buNone/>
            </a:pPr>
            <a:r>
              <a:rPr lang="en-US" sz="12800" dirty="0">
                <a:latin typeface="Verdana" panose="020B0604030504040204" pitchFamily="34" charset="0"/>
                <a:ea typeface="Verdana" panose="020B0604030504040204" pitchFamily="34" charset="0"/>
                <a:cs typeface="Verdana" panose="020B0604030504040204" pitchFamily="34" charset="0"/>
              </a:rPr>
              <a:t>			 </a:t>
            </a:r>
            <a:r>
              <a:rPr lang="en-US" sz="12500" dirty="0">
                <a:latin typeface="Verdana" panose="020B0604030504040204" pitchFamily="34" charset="0"/>
                <a:ea typeface="Verdana" panose="020B0604030504040204" pitchFamily="34" charset="0"/>
                <a:cs typeface="Verdana" panose="020B0604030504040204" pitchFamily="34" charset="0"/>
              </a:rPr>
              <a:t>	</a:t>
            </a:r>
            <a:endParaRPr lang="en-US" sz="11700" dirty="0">
              <a:latin typeface="Verdana" panose="020B0604030504040204" pitchFamily="34" charset="0"/>
              <a:ea typeface="Verdana" panose="020B0604030504040204" pitchFamily="34" charset="0"/>
              <a:cs typeface="Verdana" panose="020B0604030504040204" pitchFamily="34" charset="0"/>
            </a:endParaRPr>
          </a:p>
          <a:p>
            <a:pPr lvl="1">
              <a:lnSpc>
                <a:spcPct val="120000"/>
              </a:lnSpc>
              <a:buNone/>
            </a:pPr>
            <a:r>
              <a:rPr lang="en-US" sz="11200" dirty="0">
                <a:latin typeface="Arial" panose="020B0604020202020204" pitchFamily="34" charset="0"/>
                <a:cs typeface="Arial" panose="020B0604020202020204" pitchFamily="34" charset="0"/>
              </a:rPr>
              <a:t>		 </a:t>
            </a:r>
          </a:p>
          <a:p>
            <a:pPr lvl="1">
              <a:lnSpc>
                <a:spcPct val="120000"/>
              </a:lnSpc>
              <a:buFont typeface="Wingdings" pitchFamily="2" charset="2"/>
              <a:buChar char="v"/>
            </a:pPr>
            <a:endParaRPr lang="en-US" sz="6700" dirty="0">
              <a:latin typeface="Comic Sans MS" pitchFamily="66" charset="0"/>
            </a:endParaRPr>
          </a:p>
          <a:p>
            <a:pPr lvl="1">
              <a:lnSpc>
                <a:spcPct val="120000"/>
              </a:lnSpc>
              <a:buNone/>
            </a:pPr>
            <a:r>
              <a:rPr lang="en-US" sz="6700" dirty="0">
                <a:latin typeface="Comic Sans MS" pitchFamily="66" charset="0"/>
              </a:rPr>
              <a:t> </a:t>
            </a:r>
          </a:p>
          <a:p>
            <a:pPr lvl="1">
              <a:lnSpc>
                <a:spcPct val="120000"/>
              </a:lnSpc>
              <a:buNone/>
            </a:pPr>
            <a:r>
              <a:rPr lang="en-US" sz="6700" dirty="0">
                <a:latin typeface="Comic Sans MS" pitchFamily="66" charset="0"/>
              </a:rPr>
              <a:t>						</a:t>
            </a:r>
          </a:p>
          <a:p>
            <a:pPr lvl="1">
              <a:buNone/>
            </a:pPr>
            <a:endParaRPr lang="en-US" sz="3800" i="1" dirty="0">
              <a:latin typeface="Comic Sans MS" pitchFamily="66" charset="0"/>
            </a:endParaRPr>
          </a:p>
          <a:p>
            <a:pPr lvl="1">
              <a:buNone/>
            </a:pPr>
            <a:endParaRPr lang="en-US" sz="3200" dirty="0">
              <a:latin typeface="Comic Sans MS" pitchFamily="66" charset="0"/>
            </a:endParaRPr>
          </a:p>
          <a:p>
            <a:pPr lvl="1">
              <a:buNone/>
            </a:pPr>
            <a:endParaRPr lang="en-US" sz="3200" dirty="0">
              <a:latin typeface="Comic Sans MS" pitchFamily="66" charset="0"/>
            </a:endParaRPr>
          </a:p>
          <a:p>
            <a:pPr lvl="1">
              <a:buNone/>
            </a:pPr>
            <a:r>
              <a:rPr lang="en-US" sz="3200" dirty="0">
                <a:latin typeface="Comic Sans MS" pitchFamily="66" charset="0"/>
              </a:rPr>
              <a:t> </a:t>
            </a:r>
            <a:r>
              <a:rPr lang="en-US" sz="2900" dirty="0">
                <a:latin typeface="Comic Sans MS" pitchFamily="66" charset="0"/>
              </a:rPr>
              <a:t>		</a:t>
            </a:r>
          </a:p>
          <a:p>
            <a:pPr lvl="1">
              <a:buNone/>
            </a:pPr>
            <a:r>
              <a:rPr lang="en-US" sz="3200" dirty="0">
                <a:latin typeface="Comic Sans MS" pitchFamily="66" charset="0"/>
              </a:rPr>
              <a:t> </a:t>
            </a:r>
          </a:p>
          <a:p>
            <a:pPr lvl="1">
              <a:buNone/>
            </a:pPr>
            <a:endParaRPr lang="en-US" sz="3400" dirty="0">
              <a:latin typeface="Comic Sans MS" pitchFamily="66" charset="0"/>
            </a:endParaRPr>
          </a:p>
          <a:p>
            <a:pPr lvl="1">
              <a:buFont typeface="Wingdings" pitchFamily="2" charset="2"/>
              <a:buChar char="v"/>
            </a:pPr>
            <a:endParaRPr lang="en-US" sz="3400" dirty="0"/>
          </a:p>
        </p:txBody>
      </p:sp>
    </p:spTree>
    <p:extLst>
      <p:ext uri="{BB962C8B-B14F-4D97-AF65-F5344CB8AC3E}">
        <p14:creationId xmlns:p14="http://schemas.microsoft.com/office/powerpoint/2010/main" val="1445157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211" y="304800"/>
            <a:ext cx="8229600" cy="12954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Joseph’s Lessons</a:t>
            </a:r>
            <a:endParaRPr lang="en-US" sz="4400" b="1"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457200" y="2362200"/>
            <a:ext cx="8229600" cy="3733800"/>
          </a:xfrm>
        </p:spPr>
        <p:txBody>
          <a:bodyPr>
            <a:normAutofit fontScale="25000" lnSpcReduction="20000"/>
          </a:bodyPr>
          <a:lstStyle/>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Responsibility</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enlightened	     II Samuel 7:11-16</a:t>
            </a:r>
            <a:endParaRPr lang="en-US" sz="12000" dirty="0">
              <a:latin typeface="Verdana" panose="020B0604030504040204" pitchFamily="34" charset="0"/>
              <a:ea typeface="Verdana" panose="020B0604030504040204" pitchFamily="34" charset="0"/>
              <a:cs typeface="Verdana" panose="020B0604030504040204" pitchFamily="34" charset="0"/>
            </a:endParaRP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elated			            “Savior”	</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entrusted</a:t>
            </a:r>
            <a:r>
              <a:rPr lang="en-US" sz="12000" dirty="0">
                <a:latin typeface="Verdana" panose="020B0604030504040204" pitchFamily="34" charset="0"/>
                <a:ea typeface="Verdana" panose="020B0604030504040204" pitchFamily="34" charset="0"/>
                <a:cs typeface="Verdana" panose="020B0604030504040204" pitchFamily="34" charset="0"/>
              </a:rPr>
              <a:t> </a:t>
            </a:r>
            <a:r>
              <a:rPr lang="en-US" sz="12500" dirty="0">
                <a:latin typeface="Verdana" panose="020B0604030504040204" pitchFamily="34" charset="0"/>
                <a:ea typeface="Verdana" panose="020B0604030504040204" pitchFamily="34" charset="0"/>
                <a:cs typeface="Verdana" panose="020B0604030504040204" pitchFamily="34" charset="0"/>
              </a:rPr>
              <a:t>			 </a:t>
            </a:r>
            <a:r>
              <a:rPr lang="en-US" sz="12200" dirty="0">
                <a:latin typeface="Verdana" panose="020B0604030504040204" pitchFamily="34" charset="0"/>
                <a:ea typeface="Verdana" panose="020B0604030504040204" pitchFamily="34" charset="0"/>
                <a:cs typeface="Verdana" panose="020B0604030504040204" pitchFamily="34" charset="0"/>
              </a:rPr>
              <a:t>	Isaiah 7:14</a:t>
            </a:r>
          </a:p>
          <a:p>
            <a:pPr lvl="1">
              <a:lnSpc>
                <a:spcPct val="120000"/>
              </a:lnSpc>
              <a:buFont typeface="Wingdings" pitchFamily="2" charset="2"/>
              <a:buChar char="v"/>
            </a:pPr>
            <a:r>
              <a:rPr lang="en-US" sz="12200" dirty="0">
                <a:latin typeface="Verdana" panose="020B0604030504040204" pitchFamily="34" charset="0"/>
                <a:ea typeface="Verdana" panose="020B0604030504040204" pitchFamily="34" charset="0"/>
                <a:cs typeface="Verdana" panose="020B0604030504040204" pitchFamily="34" charset="0"/>
              </a:rPr>
              <a:t> Emmanuel			</a:t>
            </a:r>
            <a:r>
              <a:rPr lang="en-US" sz="14400" dirty="0">
                <a:latin typeface="Verdana" panose="020B0604030504040204" pitchFamily="34" charset="0"/>
                <a:ea typeface="Verdana" panose="020B0604030504040204" pitchFamily="34" charset="0"/>
                <a:cs typeface="Verdana" panose="020B0604030504040204" pitchFamily="34" charset="0"/>
              </a:rPr>
              <a:t>“God with us”</a:t>
            </a:r>
          </a:p>
          <a:p>
            <a:pPr lvl="1">
              <a:lnSpc>
                <a:spcPct val="120000"/>
              </a:lnSpc>
              <a:buNone/>
            </a:pPr>
            <a:r>
              <a:rPr lang="en-US" sz="11200" dirty="0">
                <a:latin typeface="Arial" panose="020B0604020202020204" pitchFamily="34" charset="0"/>
                <a:cs typeface="Arial" panose="020B0604020202020204" pitchFamily="34" charset="0"/>
              </a:rPr>
              <a:t>		 </a:t>
            </a:r>
          </a:p>
          <a:p>
            <a:pPr lvl="1">
              <a:lnSpc>
                <a:spcPct val="120000"/>
              </a:lnSpc>
              <a:buFont typeface="Wingdings" pitchFamily="2" charset="2"/>
              <a:buChar char="v"/>
            </a:pPr>
            <a:endParaRPr lang="en-US" sz="6700" dirty="0">
              <a:latin typeface="Comic Sans MS" pitchFamily="66" charset="0"/>
            </a:endParaRPr>
          </a:p>
          <a:p>
            <a:pPr lvl="1">
              <a:lnSpc>
                <a:spcPct val="120000"/>
              </a:lnSpc>
              <a:buNone/>
            </a:pPr>
            <a:r>
              <a:rPr lang="en-US" sz="6700" dirty="0">
                <a:latin typeface="Comic Sans MS" pitchFamily="66" charset="0"/>
              </a:rPr>
              <a:t> </a:t>
            </a:r>
          </a:p>
          <a:p>
            <a:pPr lvl="1">
              <a:lnSpc>
                <a:spcPct val="120000"/>
              </a:lnSpc>
              <a:buNone/>
            </a:pPr>
            <a:r>
              <a:rPr lang="en-US" sz="6700" dirty="0">
                <a:latin typeface="Comic Sans MS" pitchFamily="66" charset="0"/>
              </a:rPr>
              <a:t>						</a:t>
            </a:r>
          </a:p>
          <a:p>
            <a:pPr lvl="1">
              <a:buNone/>
            </a:pPr>
            <a:endParaRPr lang="en-US" sz="3800" i="1" dirty="0">
              <a:latin typeface="Comic Sans MS" pitchFamily="66" charset="0"/>
            </a:endParaRPr>
          </a:p>
          <a:p>
            <a:pPr lvl="1">
              <a:buNone/>
            </a:pPr>
            <a:endParaRPr lang="en-US" sz="3200" dirty="0">
              <a:latin typeface="Comic Sans MS" pitchFamily="66" charset="0"/>
            </a:endParaRPr>
          </a:p>
          <a:p>
            <a:pPr lvl="1">
              <a:buNone/>
            </a:pPr>
            <a:endParaRPr lang="en-US" sz="3200" dirty="0">
              <a:latin typeface="Comic Sans MS" pitchFamily="66" charset="0"/>
            </a:endParaRPr>
          </a:p>
          <a:p>
            <a:pPr lvl="1">
              <a:buNone/>
            </a:pPr>
            <a:r>
              <a:rPr lang="en-US" sz="3200" dirty="0">
                <a:latin typeface="Comic Sans MS" pitchFamily="66" charset="0"/>
              </a:rPr>
              <a:t> </a:t>
            </a:r>
            <a:r>
              <a:rPr lang="en-US" sz="2900" dirty="0">
                <a:latin typeface="Comic Sans MS" pitchFamily="66" charset="0"/>
              </a:rPr>
              <a:t>		</a:t>
            </a:r>
          </a:p>
          <a:p>
            <a:pPr lvl="1">
              <a:buNone/>
            </a:pPr>
            <a:r>
              <a:rPr lang="en-US" sz="3200" dirty="0">
                <a:latin typeface="Comic Sans MS" pitchFamily="66" charset="0"/>
              </a:rPr>
              <a:t> </a:t>
            </a:r>
          </a:p>
          <a:p>
            <a:pPr lvl="1">
              <a:buNone/>
            </a:pPr>
            <a:endParaRPr lang="en-US" sz="3400" dirty="0">
              <a:latin typeface="Comic Sans MS" pitchFamily="66" charset="0"/>
            </a:endParaRPr>
          </a:p>
          <a:p>
            <a:pPr lvl="1">
              <a:buFont typeface="Wingdings" pitchFamily="2" charset="2"/>
              <a:buChar char="v"/>
            </a:pPr>
            <a:endParaRPr lang="en-US" sz="3400" dirty="0"/>
          </a:p>
        </p:txBody>
      </p:sp>
    </p:spTree>
    <p:extLst>
      <p:ext uri="{BB962C8B-B14F-4D97-AF65-F5344CB8AC3E}">
        <p14:creationId xmlns:p14="http://schemas.microsoft.com/office/powerpoint/2010/main" val="3347030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211" y="304800"/>
            <a:ext cx="8229600" cy="12954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Joseph’s Lessons</a:t>
            </a:r>
            <a:endParaRPr lang="en-US" sz="4400" b="1"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457200" y="2286000"/>
            <a:ext cx="8229600" cy="3810000"/>
          </a:xfrm>
        </p:spPr>
        <p:txBody>
          <a:bodyPr>
            <a:normAutofit fontScale="25000" lnSpcReduction="20000"/>
          </a:bodyPr>
          <a:lstStyle/>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Religion					Luke 2</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faithful				vs 21-22</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favored				vs 39-40</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fearful				vs 48</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fruitful				vs 51-52</a:t>
            </a:r>
            <a:endParaRPr lang="en-US" sz="12000" dirty="0">
              <a:latin typeface="Verdana" panose="020B0604030504040204" pitchFamily="34" charset="0"/>
              <a:ea typeface="Verdana" panose="020B0604030504040204" pitchFamily="34" charset="0"/>
              <a:cs typeface="Verdana" panose="020B0604030504040204" pitchFamily="34" charset="0"/>
            </a:endParaRPr>
          </a:p>
          <a:p>
            <a:pPr marL="342900" lvl="1" indent="0">
              <a:lnSpc>
                <a:spcPct val="120000"/>
              </a:lnSpc>
              <a:buNone/>
            </a:pPr>
            <a:r>
              <a:rPr lang="en-US" sz="12800" dirty="0">
                <a:latin typeface="Verdana" panose="020B0604030504040204" pitchFamily="34" charset="0"/>
                <a:ea typeface="Verdana" panose="020B0604030504040204" pitchFamily="34" charset="0"/>
                <a:cs typeface="Verdana" panose="020B0604030504040204" pitchFamily="34" charset="0"/>
              </a:rPr>
              <a:t>	</a:t>
            </a:r>
            <a:r>
              <a:rPr lang="en-US" sz="12000" dirty="0">
                <a:latin typeface="Verdana" panose="020B0604030504040204" pitchFamily="34" charset="0"/>
                <a:ea typeface="Verdana" panose="020B0604030504040204" pitchFamily="34" charset="0"/>
                <a:cs typeface="Verdana" panose="020B0604030504040204" pitchFamily="34" charset="0"/>
              </a:rPr>
              <a:t>		</a:t>
            </a:r>
          </a:p>
          <a:p>
            <a:pPr marL="685800" lvl="2" indent="0">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lvl="1">
              <a:lnSpc>
                <a:spcPct val="120000"/>
              </a:lnSpc>
              <a:buNone/>
            </a:pPr>
            <a:r>
              <a:rPr lang="en-US" sz="11200" dirty="0">
                <a:latin typeface="Arial" panose="020B0604020202020204" pitchFamily="34" charset="0"/>
                <a:cs typeface="Arial" panose="020B0604020202020204" pitchFamily="34" charset="0"/>
              </a:rPr>
              <a:t>		 </a:t>
            </a:r>
          </a:p>
          <a:p>
            <a:pPr lvl="1">
              <a:lnSpc>
                <a:spcPct val="120000"/>
              </a:lnSpc>
              <a:buFont typeface="Wingdings" pitchFamily="2" charset="2"/>
              <a:buChar char="v"/>
            </a:pPr>
            <a:endParaRPr lang="en-US" sz="6700" dirty="0">
              <a:latin typeface="Comic Sans MS" pitchFamily="66" charset="0"/>
            </a:endParaRPr>
          </a:p>
          <a:p>
            <a:pPr lvl="1">
              <a:lnSpc>
                <a:spcPct val="120000"/>
              </a:lnSpc>
              <a:buNone/>
            </a:pPr>
            <a:r>
              <a:rPr lang="en-US" sz="6700" dirty="0">
                <a:latin typeface="Comic Sans MS" pitchFamily="66" charset="0"/>
              </a:rPr>
              <a:t> </a:t>
            </a:r>
          </a:p>
          <a:p>
            <a:pPr lvl="1">
              <a:lnSpc>
                <a:spcPct val="120000"/>
              </a:lnSpc>
              <a:buNone/>
            </a:pPr>
            <a:r>
              <a:rPr lang="en-US" sz="6700" dirty="0">
                <a:latin typeface="Comic Sans MS" pitchFamily="66" charset="0"/>
              </a:rPr>
              <a:t>						</a:t>
            </a:r>
          </a:p>
          <a:p>
            <a:pPr lvl="1">
              <a:buNone/>
            </a:pPr>
            <a:endParaRPr lang="en-US" sz="3800" i="1" dirty="0">
              <a:latin typeface="Comic Sans MS" pitchFamily="66" charset="0"/>
            </a:endParaRPr>
          </a:p>
          <a:p>
            <a:pPr lvl="1">
              <a:buNone/>
            </a:pPr>
            <a:endParaRPr lang="en-US" sz="3200" dirty="0">
              <a:latin typeface="Comic Sans MS" pitchFamily="66" charset="0"/>
            </a:endParaRPr>
          </a:p>
          <a:p>
            <a:pPr lvl="1">
              <a:buNone/>
            </a:pPr>
            <a:endParaRPr lang="en-US" sz="3200" dirty="0">
              <a:latin typeface="Comic Sans MS" pitchFamily="66" charset="0"/>
            </a:endParaRPr>
          </a:p>
          <a:p>
            <a:pPr lvl="1">
              <a:buNone/>
            </a:pPr>
            <a:r>
              <a:rPr lang="en-US" sz="3200" dirty="0">
                <a:latin typeface="Comic Sans MS" pitchFamily="66" charset="0"/>
              </a:rPr>
              <a:t> </a:t>
            </a:r>
            <a:r>
              <a:rPr lang="en-US" sz="2900" dirty="0">
                <a:latin typeface="Comic Sans MS" pitchFamily="66" charset="0"/>
              </a:rPr>
              <a:t>		</a:t>
            </a:r>
          </a:p>
          <a:p>
            <a:pPr lvl="1">
              <a:buNone/>
            </a:pPr>
            <a:r>
              <a:rPr lang="en-US" sz="3200" dirty="0">
                <a:latin typeface="Comic Sans MS" pitchFamily="66" charset="0"/>
              </a:rPr>
              <a:t> </a:t>
            </a:r>
          </a:p>
          <a:p>
            <a:pPr lvl="1">
              <a:buNone/>
            </a:pPr>
            <a:endParaRPr lang="en-US" sz="3400" dirty="0">
              <a:latin typeface="Comic Sans MS" pitchFamily="66" charset="0"/>
            </a:endParaRPr>
          </a:p>
          <a:p>
            <a:pPr lvl="1">
              <a:buFont typeface="Wingdings" pitchFamily="2" charset="2"/>
              <a:buChar char="v"/>
            </a:pPr>
            <a:endParaRPr lang="en-US" sz="3400" dirty="0"/>
          </a:p>
        </p:txBody>
      </p:sp>
    </p:spTree>
    <p:extLst>
      <p:ext uri="{BB962C8B-B14F-4D97-AF65-F5344CB8AC3E}">
        <p14:creationId xmlns:p14="http://schemas.microsoft.com/office/powerpoint/2010/main" val="219385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1066800"/>
            <a:ext cx="8229600" cy="1600200"/>
          </a:xfrm>
        </p:spPr>
        <p:txBody>
          <a:bodyPr>
            <a:normAutofit/>
          </a:bodyPr>
          <a:lstStyle/>
          <a:p>
            <a:pPr>
              <a:defRPr/>
            </a:pPr>
            <a:r>
              <a:rPr lang="en-US" sz="4400" dirty="0">
                <a:latin typeface="Verdana" panose="020B0604030504040204" pitchFamily="34" charset="0"/>
                <a:ea typeface="Verdana" panose="020B0604030504040204" pitchFamily="34" charset="0"/>
                <a:cs typeface="Verdana" panose="020B0604030504040204" pitchFamily="34" charset="0"/>
              </a:rPr>
              <a:t>Cornerstone Bible Church</a:t>
            </a:r>
          </a:p>
        </p:txBody>
      </p:sp>
      <p:sp>
        <p:nvSpPr>
          <p:cNvPr id="3" name="Subtitle 2"/>
          <p:cNvSpPr>
            <a:spLocks noGrp="1"/>
          </p:cNvSpPr>
          <p:nvPr>
            <p:ph type="subTitle" idx="1"/>
          </p:nvPr>
        </p:nvSpPr>
        <p:spPr>
          <a:xfrm>
            <a:off x="1371600" y="3733800"/>
            <a:ext cx="6400800" cy="1828800"/>
          </a:xfrm>
        </p:spPr>
        <p:txBody>
          <a:bodyPr>
            <a:noAutofit/>
          </a:bodyPr>
          <a:lstStyle/>
          <a:p>
            <a:pPr>
              <a:defRPr/>
            </a:pPr>
            <a:r>
              <a:rPr lang="en-US" sz="3200" i="1" dirty="0">
                <a:latin typeface="Verdana" panose="020B0604030504040204" pitchFamily="34" charset="0"/>
                <a:ea typeface="Verdana" panose="020B0604030504040204" pitchFamily="34" charset="0"/>
                <a:cs typeface="Verdana" panose="020B0604030504040204" pitchFamily="34" charset="0"/>
              </a:rPr>
              <a:t>A Church desiring to help people find their purpose in life, expanding God’s  kingdom through ministry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17942</TotalTime>
  <Words>489</Words>
  <Application>Microsoft Macintosh PowerPoint</Application>
  <PresentationFormat>On-screen Show (4:3)</PresentationFormat>
  <Paragraphs>234</Paragraphs>
  <Slides>10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Calibri</vt:lpstr>
      <vt:lpstr>Calibri Light</vt:lpstr>
      <vt:lpstr>Comic Sans MS</vt:lpstr>
      <vt:lpstr>Verdana</vt:lpstr>
      <vt:lpstr>Wingdings</vt:lpstr>
      <vt:lpstr>Office Theme</vt:lpstr>
      <vt:lpstr> </vt:lpstr>
      <vt:lpstr>Joseph’s Lessons</vt:lpstr>
      <vt:lpstr>Matthew 1:18-25</vt:lpstr>
      <vt:lpstr>Matthew 1:18-25</vt:lpstr>
      <vt:lpstr>Matthew 1:18-25</vt:lpstr>
      <vt:lpstr>Joseph’s Lessons</vt:lpstr>
      <vt:lpstr>Joseph’s Lessons</vt:lpstr>
      <vt:lpstr>Joseph’s Lessons</vt:lpstr>
      <vt:lpstr>Joseph’s Lessons</vt:lpstr>
      <vt:lpstr>Cornerstone Bible Church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Through Joshua</dc:title>
  <dc:creator>Duane</dc:creator>
  <cp:lastModifiedBy>Duane Acree</cp:lastModifiedBy>
  <cp:revision>1630</cp:revision>
  <cp:lastPrinted>2021-06-19T20:49:09Z</cp:lastPrinted>
  <dcterms:created xsi:type="dcterms:W3CDTF">2010-08-14T13:43:06Z</dcterms:created>
  <dcterms:modified xsi:type="dcterms:W3CDTF">2021-06-19T21:02:40Z</dcterms:modified>
</cp:coreProperties>
</file>