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83" r:id="rId3"/>
    <p:sldId id="386" r:id="rId4"/>
    <p:sldId id="387" r:id="rId5"/>
    <p:sldId id="355" r:id="rId6"/>
    <p:sldId id="380" r:id="rId7"/>
    <p:sldId id="363" r:id="rId8"/>
    <p:sldId id="385" r:id="rId9"/>
    <p:sldId id="262" r:id="rId1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28"/>
  </p:normalViewPr>
  <p:slideViewPr>
    <p:cSldViewPr>
      <p:cViewPr varScale="1">
        <p:scale>
          <a:sx n="119" d="100"/>
          <a:sy n="119" d="100"/>
        </p:scale>
        <p:origin x="13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7624-DABF-D640-A3DC-CD3104ABDF35}" type="datetimeFigureOut">
              <a:rPr lang="en-US" smtClean="0"/>
              <a:t>6/4/21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B6CA3-77A0-ED4B-941F-A58DE05CC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6CA3-77A0-ED4B-941F-A58DE05CC6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6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19200"/>
            <a:ext cx="8610600" cy="1295400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Field of Boaz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2362200"/>
          </a:xfrm>
        </p:spPr>
        <p:txBody>
          <a:bodyPr>
            <a:normAutofit/>
          </a:bodyPr>
          <a:lstStyle/>
          <a:p>
            <a:r>
              <a:rPr lang="en-US" dirty="0"/>
              <a:t>	   		                   	     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Pastor Duane Acree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  	  June 6,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2:1-7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3962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And Naomi had a kinsman of her husband's, a mighty man of wealth, of the family of Elimelech; and his name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Boaz.2. And Ruth the Moabitess said unto Naomi, Let me now go to the field, and glean ears of corn after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in whose sight I shall find grace. And she said unto her, Go, my daughter.3.And she went, and came, and gleaned in the field after the reapers: and her hap was to light on a part of the field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belonging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unto Boaz,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86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2:1-7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8382000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of the kindred of Elimelech.4. And, behold, Boaz came from Bethlehem, and said unto the reapers, The LORD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with you. And they answered him, The LORD bless thee.5. Then said Boaz unto his servant that was set over the reapers, Whose damsel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this?6. And the servant that was set over the reapers answered and said,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00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Ruth 2:1-7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8382000" cy="3581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the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Moabitish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damsel that came back with Naomi out of the country of Moab:7. And she said, I pray you, let me glean and gather after the reapers among the sheaves: so she came, and hath continued even from the morning until now, that she tarried a little in the house.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0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Field of Boaz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Going to the field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Gleaning in the field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Greetings from the field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Field of Boaz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Going to the field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kinsman-acquaintance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man of wealth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rich and poor 		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Boaz/strength	 	    Psalm 19:14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glean w grace</a:t>
            </a:r>
            <a:r>
              <a:rPr lang="en-US" sz="6700" dirty="0">
                <a:latin typeface="Comic Sans MS" pitchFamily="66" charset="0"/>
              </a:rPr>
              <a:t>		  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Leviticus 19:9,     23:22;Deuteronomy 24:19-21</a:t>
            </a:r>
            <a:r>
              <a:rPr lang="en-US" sz="6700" dirty="0">
                <a:latin typeface="Comic Sans MS" pitchFamily="66" charset="0"/>
              </a:rPr>
              <a:t>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947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Field of Boaz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Gleaning in the field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forthright			  Proverbs 16:9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fortune				   Romans 8:28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family						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451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1524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Field of Boaz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Greetings from the field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blessings				  Psalm 118:26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backatcha</a:t>
            </a: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  Psalm 133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background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loyal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polite				       I Peter 5:5-6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industrious</a:t>
            </a:r>
          </a:p>
          <a:p>
            <a:pPr marL="342900" lvl="1" indent="0">
              <a:lnSpc>
                <a:spcPct val="120000"/>
              </a:lnSpc>
              <a:buNone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 </a:t>
            </a:r>
            <a:r>
              <a:rPr lang="en-US" sz="1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1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61259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066800"/>
            <a:ext cx="8229600" cy="16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82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20147</TotalTime>
  <Words>500</Words>
  <Application>Microsoft Macintosh PowerPoint</Application>
  <PresentationFormat>On-screen Show (4:3)</PresentationFormat>
  <Paragraphs>221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The Field of Boaz</vt:lpstr>
      <vt:lpstr>Ruth 2:1-7</vt:lpstr>
      <vt:lpstr>Ruth 2:1-7</vt:lpstr>
      <vt:lpstr>Ruth 2:1-7</vt:lpstr>
      <vt:lpstr>The Field of Boaz</vt:lpstr>
      <vt:lpstr>The Field of Boaz</vt:lpstr>
      <vt:lpstr>The Field of Boaz</vt:lpstr>
      <vt:lpstr>The Field of Boaz</vt:lpstr>
      <vt:lpstr>Cornerstone Bible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Duane Acree</cp:lastModifiedBy>
  <cp:revision>1649</cp:revision>
  <cp:lastPrinted>2021-05-29T21:16:05Z</cp:lastPrinted>
  <dcterms:created xsi:type="dcterms:W3CDTF">2010-08-14T13:43:06Z</dcterms:created>
  <dcterms:modified xsi:type="dcterms:W3CDTF">2021-06-04T19:55:08Z</dcterms:modified>
</cp:coreProperties>
</file>