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48" r:id="rId1"/>
  </p:sldMasterIdLst>
  <p:notesMasterIdLst>
    <p:notesMasterId r:id="rId12"/>
  </p:notesMasterIdLst>
  <p:handoutMasterIdLst>
    <p:handoutMasterId r:id="rId13"/>
  </p:handoutMasterIdLst>
  <p:sldIdLst>
    <p:sldId id="256" r:id="rId2"/>
    <p:sldId id="393" r:id="rId3"/>
    <p:sldId id="387" r:id="rId4"/>
    <p:sldId id="394" r:id="rId5"/>
    <p:sldId id="395" r:id="rId6"/>
    <p:sldId id="355" r:id="rId7"/>
    <p:sldId id="380" r:id="rId8"/>
    <p:sldId id="385" r:id="rId9"/>
    <p:sldId id="392" r:id="rId10"/>
    <p:sldId id="262" r:id="rId11"/>
  </p:sldIdLst>
  <p:sldSz cx="9144000" cy="6858000" type="screen4x3"/>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23" autoAdjust="0"/>
    <p:restoredTop sz="94628"/>
  </p:normalViewPr>
  <p:slideViewPr>
    <p:cSldViewPr>
      <p:cViewPr varScale="1">
        <p:scale>
          <a:sx n="119" d="100"/>
          <a:sy n="119" d="100"/>
        </p:scale>
        <p:origin x="1312"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2" cy="468154"/>
          </a:xfrm>
          <a:prstGeom prst="rect">
            <a:avLst/>
          </a:prstGeom>
        </p:spPr>
        <p:txBody>
          <a:bodyPr vert="horz" lIns="93415" tIns="46708" rIns="93415" bIns="46708" rtlCol="0"/>
          <a:lstStyle>
            <a:lvl1pPr algn="l">
              <a:defRPr sz="1200"/>
            </a:lvl1pPr>
          </a:lstStyle>
          <a:p>
            <a:endParaRPr lang="en-US" dirty="0"/>
          </a:p>
        </p:txBody>
      </p:sp>
      <p:sp>
        <p:nvSpPr>
          <p:cNvPr id="3" name="Date Placeholder 2"/>
          <p:cNvSpPr>
            <a:spLocks noGrp="1"/>
          </p:cNvSpPr>
          <p:nvPr>
            <p:ph type="dt" sz="quarter" idx="1"/>
          </p:nvPr>
        </p:nvSpPr>
        <p:spPr>
          <a:xfrm>
            <a:off x="4008705" y="0"/>
            <a:ext cx="3066732" cy="468154"/>
          </a:xfrm>
          <a:prstGeom prst="rect">
            <a:avLst/>
          </a:prstGeom>
        </p:spPr>
        <p:txBody>
          <a:bodyPr vert="horz" lIns="93415" tIns="46708" rIns="93415" bIns="46708" rtlCol="0"/>
          <a:lstStyle>
            <a:lvl1pPr algn="r">
              <a:defRPr sz="1200"/>
            </a:lvl1pPr>
          </a:lstStyle>
          <a:p>
            <a:fld id="{1AC3C7E0-8BAE-4EBF-8DE3-6DEDA76C3B26}" type="datetimeFigureOut">
              <a:rPr lang="en-US" smtClean="0"/>
              <a:pPr/>
              <a:t>8/7/21</a:t>
            </a:fld>
            <a:endParaRPr lang="en-US" dirty="0"/>
          </a:p>
        </p:txBody>
      </p:sp>
      <p:sp>
        <p:nvSpPr>
          <p:cNvPr id="4" name="Footer Placeholder 3"/>
          <p:cNvSpPr>
            <a:spLocks noGrp="1"/>
          </p:cNvSpPr>
          <p:nvPr>
            <p:ph type="ftr" sz="quarter" idx="2"/>
          </p:nvPr>
        </p:nvSpPr>
        <p:spPr>
          <a:xfrm>
            <a:off x="0" y="8893297"/>
            <a:ext cx="3066732" cy="468154"/>
          </a:xfrm>
          <a:prstGeom prst="rect">
            <a:avLst/>
          </a:prstGeom>
        </p:spPr>
        <p:txBody>
          <a:bodyPr vert="horz" lIns="93415" tIns="46708" rIns="93415" bIns="46708"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08705" y="8893297"/>
            <a:ext cx="3066732" cy="468154"/>
          </a:xfrm>
          <a:prstGeom prst="rect">
            <a:avLst/>
          </a:prstGeom>
        </p:spPr>
        <p:txBody>
          <a:bodyPr vert="horz" lIns="93415" tIns="46708" rIns="93415" bIns="46708" rtlCol="0" anchor="b"/>
          <a:lstStyle>
            <a:lvl1pPr algn="r">
              <a:defRPr sz="1200"/>
            </a:lvl1pPr>
          </a:lstStyle>
          <a:p>
            <a:fld id="{637445AC-B61D-4BA7-AA96-47F10B5CE306}" type="slidenum">
              <a:rPr lang="en-US" smtClean="0"/>
              <a:pPr/>
              <a:t>‹#›</a:t>
            </a:fld>
            <a:endParaRPr lang="en-US" dirty="0"/>
          </a:p>
        </p:txBody>
      </p:sp>
    </p:spTree>
    <p:extLst>
      <p:ext uri="{BB962C8B-B14F-4D97-AF65-F5344CB8AC3E}">
        <p14:creationId xmlns:p14="http://schemas.microsoft.com/office/powerpoint/2010/main" val="24915651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08438" y="0"/>
            <a:ext cx="3067050" cy="469900"/>
          </a:xfrm>
          <a:prstGeom prst="rect">
            <a:avLst/>
          </a:prstGeom>
        </p:spPr>
        <p:txBody>
          <a:bodyPr vert="horz" lIns="91440" tIns="45720" rIns="91440" bIns="45720" rtlCol="0"/>
          <a:lstStyle>
            <a:lvl1pPr algn="r">
              <a:defRPr sz="1200"/>
            </a:lvl1pPr>
          </a:lstStyle>
          <a:p>
            <a:fld id="{F7387624-DABF-D640-A3DC-CD3104ABDF35}" type="datetimeFigureOut">
              <a:rPr lang="en-US" smtClean="0"/>
              <a:t>8/7/21</a:t>
            </a:fld>
            <a:endParaRPr lang="en-US"/>
          </a:p>
        </p:txBody>
      </p:sp>
      <p:sp>
        <p:nvSpPr>
          <p:cNvPr id="4" name="Slide Image Placeholder 3"/>
          <p:cNvSpPr>
            <a:spLocks noGrp="1" noRot="1" noChangeAspect="1"/>
          </p:cNvSpPr>
          <p:nvPr>
            <p:ph type="sldImg" idx="2"/>
          </p:nvPr>
        </p:nvSpPr>
        <p:spPr>
          <a:xfrm>
            <a:off x="1431925" y="1169988"/>
            <a:ext cx="4213225" cy="316071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8025" y="4505325"/>
            <a:ext cx="5661025" cy="36877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175"/>
            <a:ext cx="3067050"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08438" y="8893175"/>
            <a:ext cx="3067050" cy="469900"/>
          </a:xfrm>
          <a:prstGeom prst="rect">
            <a:avLst/>
          </a:prstGeom>
        </p:spPr>
        <p:txBody>
          <a:bodyPr vert="horz" lIns="91440" tIns="45720" rIns="91440" bIns="45720" rtlCol="0" anchor="b"/>
          <a:lstStyle>
            <a:lvl1pPr algn="r">
              <a:defRPr sz="1200"/>
            </a:lvl1pPr>
          </a:lstStyle>
          <a:p>
            <a:fld id="{575B6CA3-77A0-ED4B-941F-A58DE05CC672}" type="slidenum">
              <a:rPr lang="en-US" smtClean="0"/>
              <a:t>‹#›</a:t>
            </a:fld>
            <a:endParaRPr lang="en-US"/>
          </a:p>
        </p:txBody>
      </p:sp>
    </p:spTree>
    <p:extLst>
      <p:ext uri="{BB962C8B-B14F-4D97-AF65-F5344CB8AC3E}">
        <p14:creationId xmlns:p14="http://schemas.microsoft.com/office/powerpoint/2010/main" val="3660940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5B6CA3-77A0-ED4B-941F-A58DE05CC672}" type="slidenum">
              <a:rPr lang="en-US" smtClean="0"/>
              <a:t>6</a:t>
            </a:fld>
            <a:endParaRPr lang="en-US"/>
          </a:p>
        </p:txBody>
      </p:sp>
    </p:spTree>
    <p:extLst>
      <p:ext uri="{BB962C8B-B14F-4D97-AF65-F5344CB8AC3E}">
        <p14:creationId xmlns:p14="http://schemas.microsoft.com/office/powerpoint/2010/main" val="9052323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5B6CA3-77A0-ED4B-941F-A58DE05CC672}" type="slidenum">
              <a:rPr lang="en-US" smtClean="0"/>
              <a:t>7</a:t>
            </a:fld>
            <a:endParaRPr lang="en-US"/>
          </a:p>
        </p:txBody>
      </p:sp>
    </p:spTree>
    <p:extLst>
      <p:ext uri="{BB962C8B-B14F-4D97-AF65-F5344CB8AC3E}">
        <p14:creationId xmlns:p14="http://schemas.microsoft.com/office/powerpoint/2010/main" val="2654769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13D3C-DBFD-0747-A433-60A17A0D4782}"/>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5386157C-9A56-4B4F-878F-5B361306FD3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0D706084-2C66-7B45-ACB8-2EE2B4343C60}"/>
              </a:ext>
            </a:extLst>
          </p:cNvPr>
          <p:cNvSpPr>
            <a:spLocks noGrp="1"/>
          </p:cNvSpPr>
          <p:nvPr>
            <p:ph type="dt" sz="half" idx="10"/>
          </p:nvPr>
        </p:nvSpPr>
        <p:spPr/>
        <p:txBody>
          <a:bodyPr/>
          <a:lstStyle/>
          <a:p>
            <a:fld id="{C707B5D4-6B15-48AD-A827-2CDDDCF824F0}" type="datetimeFigureOut">
              <a:rPr lang="en-US" smtClean="0"/>
              <a:pPr/>
              <a:t>8/7/21</a:t>
            </a:fld>
            <a:endParaRPr lang="en-US" dirty="0"/>
          </a:p>
        </p:txBody>
      </p:sp>
      <p:sp>
        <p:nvSpPr>
          <p:cNvPr id="5" name="Footer Placeholder 4">
            <a:extLst>
              <a:ext uri="{FF2B5EF4-FFF2-40B4-BE49-F238E27FC236}">
                <a16:creationId xmlns:a16="http://schemas.microsoft.com/office/drawing/2014/main" id="{F0BBE025-9EEF-2E48-9526-5B4F18D5C23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4ACB95F-B55B-5148-95A2-F0350B6FAD63}"/>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561995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75929-5540-5343-802A-6611533C7D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29BCBD-6AE7-5945-B30B-F801A30AD5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210EA0-6F3B-0147-9DDE-9D3855FF78BA}"/>
              </a:ext>
            </a:extLst>
          </p:cNvPr>
          <p:cNvSpPr>
            <a:spLocks noGrp="1"/>
          </p:cNvSpPr>
          <p:nvPr>
            <p:ph type="dt" sz="half" idx="10"/>
          </p:nvPr>
        </p:nvSpPr>
        <p:spPr/>
        <p:txBody>
          <a:bodyPr/>
          <a:lstStyle/>
          <a:p>
            <a:fld id="{C707B5D4-6B15-48AD-A827-2CDDDCF824F0}" type="datetimeFigureOut">
              <a:rPr lang="en-US" smtClean="0"/>
              <a:pPr/>
              <a:t>8/7/21</a:t>
            </a:fld>
            <a:endParaRPr lang="en-US" dirty="0"/>
          </a:p>
        </p:txBody>
      </p:sp>
      <p:sp>
        <p:nvSpPr>
          <p:cNvPr id="5" name="Footer Placeholder 4">
            <a:extLst>
              <a:ext uri="{FF2B5EF4-FFF2-40B4-BE49-F238E27FC236}">
                <a16:creationId xmlns:a16="http://schemas.microsoft.com/office/drawing/2014/main" id="{A6711B98-4D8E-F84A-9730-31B47092583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FEE6081-5724-204B-A145-E2CA92AAB891}"/>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09563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3A7E2-F814-C440-A93A-13AF83335447}"/>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2F1E1FEA-33E5-5344-ACEB-A86FDF8CDBBF}"/>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DC777D9-A392-F44C-B1DB-DAC147AEF553}"/>
              </a:ext>
            </a:extLst>
          </p:cNvPr>
          <p:cNvSpPr>
            <a:spLocks noGrp="1"/>
          </p:cNvSpPr>
          <p:nvPr>
            <p:ph type="dt" sz="half" idx="10"/>
          </p:nvPr>
        </p:nvSpPr>
        <p:spPr/>
        <p:txBody>
          <a:bodyPr/>
          <a:lstStyle/>
          <a:p>
            <a:fld id="{C707B5D4-6B15-48AD-A827-2CDDDCF824F0}" type="datetimeFigureOut">
              <a:rPr lang="en-US" smtClean="0"/>
              <a:pPr/>
              <a:t>8/7/21</a:t>
            </a:fld>
            <a:endParaRPr lang="en-US" dirty="0"/>
          </a:p>
        </p:txBody>
      </p:sp>
      <p:sp>
        <p:nvSpPr>
          <p:cNvPr id="5" name="Footer Placeholder 4">
            <a:extLst>
              <a:ext uri="{FF2B5EF4-FFF2-40B4-BE49-F238E27FC236}">
                <a16:creationId xmlns:a16="http://schemas.microsoft.com/office/drawing/2014/main" id="{DEF6C889-9277-1D44-A25A-DF9C1DCD5A5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9C1672C-2135-7343-A266-5715809CC531}"/>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097977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2B15E-0BD0-6542-9051-0DBD67801F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0C50F6-A17C-4847-B2D3-B02195BBDC7A}"/>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96CE239-6ADB-4C43-B5A9-67A635EDEC33}"/>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F186FE-54CD-AB4F-BBFC-4A812F4A32A3}"/>
              </a:ext>
            </a:extLst>
          </p:cNvPr>
          <p:cNvSpPr>
            <a:spLocks noGrp="1"/>
          </p:cNvSpPr>
          <p:nvPr>
            <p:ph type="dt" sz="half" idx="10"/>
          </p:nvPr>
        </p:nvSpPr>
        <p:spPr/>
        <p:txBody>
          <a:bodyPr/>
          <a:lstStyle/>
          <a:p>
            <a:fld id="{C707B5D4-6B15-48AD-A827-2CDDDCF824F0}" type="datetimeFigureOut">
              <a:rPr lang="en-US" smtClean="0"/>
              <a:pPr/>
              <a:t>8/7/21</a:t>
            </a:fld>
            <a:endParaRPr lang="en-US" dirty="0"/>
          </a:p>
        </p:txBody>
      </p:sp>
      <p:sp>
        <p:nvSpPr>
          <p:cNvPr id="6" name="Footer Placeholder 5">
            <a:extLst>
              <a:ext uri="{FF2B5EF4-FFF2-40B4-BE49-F238E27FC236}">
                <a16:creationId xmlns:a16="http://schemas.microsoft.com/office/drawing/2014/main" id="{FB844A1F-DDCA-FF48-8F69-38190D7D83A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CB7D9BF-3F72-5947-ABB6-9ACA8A1EEFE4}"/>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3453750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2B63C-57E2-9741-9BFD-814F121E599C}"/>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B43AD6E-DF88-5146-9D60-0DE60303FE79}"/>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8791838-5CA9-AA4A-9D4F-0B65F85FB484}"/>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6953BE0-B78D-3C48-8C6F-41AB6B2E405A}"/>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3676D28-4426-8B43-8E82-6CB3E7B1D9BC}"/>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AC00F2-BCD8-DF45-8E18-BB7AD8666FAC}"/>
              </a:ext>
            </a:extLst>
          </p:cNvPr>
          <p:cNvSpPr>
            <a:spLocks noGrp="1"/>
          </p:cNvSpPr>
          <p:nvPr>
            <p:ph type="dt" sz="half" idx="10"/>
          </p:nvPr>
        </p:nvSpPr>
        <p:spPr/>
        <p:txBody>
          <a:bodyPr/>
          <a:lstStyle/>
          <a:p>
            <a:fld id="{C707B5D4-6B15-48AD-A827-2CDDDCF824F0}" type="datetimeFigureOut">
              <a:rPr lang="en-US" smtClean="0"/>
              <a:pPr/>
              <a:t>8/7/21</a:t>
            </a:fld>
            <a:endParaRPr lang="en-US" dirty="0"/>
          </a:p>
        </p:txBody>
      </p:sp>
      <p:sp>
        <p:nvSpPr>
          <p:cNvPr id="8" name="Footer Placeholder 7">
            <a:extLst>
              <a:ext uri="{FF2B5EF4-FFF2-40B4-BE49-F238E27FC236}">
                <a16:creationId xmlns:a16="http://schemas.microsoft.com/office/drawing/2014/main" id="{42048436-A9F7-7A4D-9D2C-1114AEDE90F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814C1E4-2558-9E45-921B-C405D6AB3504}"/>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819751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20560-8E3A-3645-9EEE-EC220069126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64E459D-7821-CB41-BBFA-44C19C6F256A}"/>
              </a:ext>
            </a:extLst>
          </p:cNvPr>
          <p:cNvSpPr>
            <a:spLocks noGrp="1"/>
          </p:cNvSpPr>
          <p:nvPr>
            <p:ph type="dt" sz="half" idx="10"/>
          </p:nvPr>
        </p:nvSpPr>
        <p:spPr/>
        <p:txBody>
          <a:bodyPr/>
          <a:lstStyle/>
          <a:p>
            <a:fld id="{C707B5D4-6B15-48AD-A827-2CDDDCF824F0}" type="datetimeFigureOut">
              <a:rPr lang="en-US" smtClean="0"/>
              <a:pPr/>
              <a:t>8/7/21</a:t>
            </a:fld>
            <a:endParaRPr lang="en-US" dirty="0"/>
          </a:p>
        </p:txBody>
      </p:sp>
      <p:sp>
        <p:nvSpPr>
          <p:cNvPr id="4" name="Footer Placeholder 3">
            <a:extLst>
              <a:ext uri="{FF2B5EF4-FFF2-40B4-BE49-F238E27FC236}">
                <a16:creationId xmlns:a16="http://schemas.microsoft.com/office/drawing/2014/main" id="{F14BB1BE-04BD-174D-BB88-2D8790C790E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71EF1D2-B02C-BB49-8164-727F237BFFA5}"/>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402720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DCAA5C-D7F2-504D-84B9-C1E0358F3F27}"/>
              </a:ext>
            </a:extLst>
          </p:cNvPr>
          <p:cNvSpPr>
            <a:spLocks noGrp="1"/>
          </p:cNvSpPr>
          <p:nvPr>
            <p:ph type="dt" sz="half" idx="10"/>
          </p:nvPr>
        </p:nvSpPr>
        <p:spPr/>
        <p:txBody>
          <a:bodyPr/>
          <a:lstStyle/>
          <a:p>
            <a:fld id="{C707B5D4-6B15-48AD-A827-2CDDDCF824F0}" type="datetimeFigureOut">
              <a:rPr lang="en-US" smtClean="0"/>
              <a:pPr/>
              <a:t>8/7/21</a:t>
            </a:fld>
            <a:endParaRPr lang="en-US" dirty="0"/>
          </a:p>
        </p:txBody>
      </p:sp>
      <p:sp>
        <p:nvSpPr>
          <p:cNvPr id="3" name="Footer Placeholder 2">
            <a:extLst>
              <a:ext uri="{FF2B5EF4-FFF2-40B4-BE49-F238E27FC236}">
                <a16:creationId xmlns:a16="http://schemas.microsoft.com/office/drawing/2014/main" id="{62CA1673-D1CC-4B44-B6DC-AD4C766B19E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A948909-4899-BC4E-944E-681D044E8AE1}"/>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864027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1B651-B976-9145-ACF7-14417EC16EF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D0AF941D-B3C0-7F4B-A9CA-73AD888C554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0370744-96D4-C24D-A1B2-3CC8A6BBA90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48D5824-8931-064B-9C4A-4CAB10A92D8F}"/>
              </a:ext>
            </a:extLst>
          </p:cNvPr>
          <p:cNvSpPr>
            <a:spLocks noGrp="1"/>
          </p:cNvSpPr>
          <p:nvPr>
            <p:ph type="dt" sz="half" idx="10"/>
          </p:nvPr>
        </p:nvSpPr>
        <p:spPr/>
        <p:txBody>
          <a:bodyPr/>
          <a:lstStyle/>
          <a:p>
            <a:fld id="{C707B5D4-6B15-48AD-A827-2CDDDCF824F0}" type="datetimeFigureOut">
              <a:rPr lang="en-US" smtClean="0"/>
              <a:pPr/>
              <a:t>8/7/21</a:t>
            </a:fld>
            <a:endParaRPr lang="en-US" dirty="0"/>
          </a:p>
        </p:txBody>
      </p:sp>
      <p:sp>
        <p:nvSpPr>
          <p:cNvPr id="6" name="Footer Placeholder 5">
            <a:extLst>
              <a:ext uri="{FF2B5EF4-FFF2-40B4-BE49-F238E27FC236}">
                <a16:creationId xmlns:a16="http://schemas.microsoft.com/office/drawing/2014/main" id="{0365563A-FDF1-CE4D-8550-6121BC2CD03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9FE5D96-836B-AB4E-B872-527ABFBBE8B8}"/>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63736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78297-39DC-8A47-9117-CCD63EF4703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A61F9E82-B6AD-E440-BE69-5E57435C126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43521F16-2A22-C74F-BCFF-B26064E63DE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D44FC17-6042-5F4A-A549-92C406FBB824}"/>
              </a:ext>
            </a:extLst>
          </p:cNvPr>
          <p:cNvSpPr>
            <a:spLocks noGrp="1"/>
          </p:cNvSpPr>
          <p:nvPr>
            <p:ph type="dt" sz="half" idx="10"/>
          </p:nvPr>
        </p:nvSpPr>
        <p:spPr/>
        <p:txBody>
          <a:bodyPr/>
          <a:lstStyle/>
          <a:p>
            <a:fld id="{C707B5D4-6B15-48AD-A827-2CDDDCF824F0}" type="datetimeFigureOut">
              <a:rPr lang="en-US" smtClean="0"/>
              <a:pPr/>
              <a:t>8/7/21</a:t>
            </a:fld>
            <a:endParaRPr lang="en-US" dirty="0"/>
          </a:p>
        </p:txBody>
      </p:sp>
      <p:sp>
        <p:nvSpPr>
          <p:cNvPr id="6" name="Footer Placeholder 5">
            <a:extLst>
              <a:ext uri="{FF2B5EF4-FFF2-40B4-BE49-F238E27FC236}">
                <a16:creationId xmlns:a16="http://schemas.microsoft.com/office/drawing/2014/main" id="{BD2C35AB-6396-B548-B89A-AE61B917741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C4F6CD-6B47-8644-92F6-1B44B5713186}"/>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3719430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418DE-1001-7F44-8624-776D50CB80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7179A14-7791-7341-A923-9B9731C6B70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B6F827-6B39-F042-A40F-05FEBFE96E5C}"/>
              </a:ext>
            </a:extLst>
          </p:cNvPr>
          <p:cNvSpPr>
            <a:spLocks noGrp="1"/>
          </p:cNvSpPr>
          <p:nvPr>
            <p:ph type="dt" sz="half" idx="10"/>
          </p:nvPr>
        </p:nvSpPr>
        <p:spPr/>
        <p:txBody>
          <a:bodyPr/>
          <a:lstStyle/>
          <a:p>
            <a:fld id="{C707B5D4-6B15-48AD-A827-2CDDDCF824F0}" type="datetimeFigureOut">
              <a:rPr lang="en-US" smtClean="0"/>
              <a:pPr/>
              <a:t>8/7/21</a:t>
            </a:fld>
            <a:endParaRPr lang="en-US" dirty="0"/>
          </a:p>
        </p:txBody>
      </p:sp>
      <p:sp>
        <p:nvSpPr>
          <p:cNvPr id="5" name="Footer Placeholder 4">
            <a:extLst>
              <a:ext uri="{FF2B5EF4-FFF2-40B4-BE49-F238E27FC236}">
                <a16:creationId xmlns:a16="http://schemas.microsoft.com/office/drawing/2014/main" id="{CC40EC0A-E341-D946-980C-0CBBC0798E6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1204714-E7FB-AE4A-85DB-46B9B59CDA1B}"/>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175098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1DC02E-A01B-B347-8DBA-E0C4E7C392E1}"/>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506859-4141-064A-8F33-A77DEEB16AD5}"/>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79CCB0-08E8-F847-8A62-40A44733127B}"/>
              </a:ext>
            </a:extLst>
          </p:cNvPr>
          <p:cNvSpPr>
            <a:spLocks noGrp="1"/>
          </p:cNvSpPr>
          <p:nvPr>
            <p:ph type="dt" sz="half" idx="10"/>
          </p:nvPr>
        </p:nvSpPr>
        <p:spPr/>
        <p:txBody>
          <a:bodyPr/>
          <a:lstStyle/>
          <a:p>
            <a:fld id="{C707B5D4-6B15-48AD-A827-2CDDDCF824F0}" type="datetimeFigureOut">
              <a:rPr lang="en-US" smtClean="0"/>
              <a:pPr/>
              <a:t>8/7/21</a:t>
            </a:fld>
            <a:endParaRPr lang="en-US" dirty="0"/>
          </a:p>
        </p:txBody>
      </p:sp>
      <p:sp>
        <p:nvSpPr>
          <p:cNvPr id="5" name="Footer Placeholder 4">
            <a:extLst>
              <a:ext uri="{FF2B5EF4-FFF2-40B4-BE49-F238E27FC236}">
                <a16:creationId xmlns:a16="http://schemas.microsoft.com/office/drawing/2014/main" id="{CB5172A3-CA02-264B-940D-E8F11434CE3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F11444B-4720-B04E-8539-68E40BEFEEB8}"/>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683312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87D296-B834-F54F-910C-B4CE994007DB}"/>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0F404A6-FA0C-E041-A945-2FC8C90BC84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385646-C0D0-3A4D-87DC-94AB34726D72}"/>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707B5D4-6B15-48AD-A827-2CDDDCF824F0}" type="datetimeFigureOut">
              <a:rPr lang="en-US" smtClean="0"/>
              <a:pPr/>
              <a:t>8/7/21</a:t>
            </a:fld>
            <a:endParaRPr lang="en-US" dirty="0"/>
          </a:p>
        </p:txBody>
      </p:sp>
      <p:sp>
        <p:nvSpPr>
          <p:cNvPr id="5" name="Footer Placeholder 4">
            <a:extLst>
              <a:ext uri="{FF2B5EF4-FFF2-40B4-BE49-F238E27FC236}">
                <a16:creationId xmlns:a16="http://schemas.microsoft.com/office/drawing/2014/main" id="{9E0FD4F6-E0F9-0A4E-A2AC-949C4C001BE0}"/>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FFBCE6D-2A66-BE49-902D-66A1CC702282}"/>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307517652"/>
      </p:ext>
    </p:extLst>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3" r:id="rId5"/>
    <p:sldLayoutId id="2147484054" r:id="rId6"/>
    <p:sldLayoutId id="2147484055" r:id="rId7"/>
    <p:sldLayoutId id="2147484056" r:id="rId8"/>
    <p:sldLayoutId id="2147484057" r:id="rId9"/>
    <p:sldLayoutId id="2147484058" r:id="rId10"/>
    <p:sldLayoutId id="21474840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219200"/>
            <a:ext cx="8610600" cy="1295400"/>
          </a:xfrm>
        </p:spPr>
        <p:txBody>
          <a:bodyPr>
            <a:normAutofit fontScale="90000"/>
          </a:bodyPr>
          <a:lstStyle/>
          <a:p>
            <a:br>
              <a:rPr lang="en-US" sz="5300" dirty="0">
                <a:latin typeface="Verdana" panose="020B0604030504040204" pitchFamily="34" charset="0"/>
                <a:ea typeface="Verdana" panose="020B0604030504040204" pitchFamily="34" charset="0"/>
                <a:cs typeface="Verdana" panose="020B0604030504040204" pitchFamily="34" charset="0"/>
              </a:rPr>
            </a:br>
            <a:br>
              <a:rPr lang="en-US" sz="5300" dirty="0">
                <a:latin typeface="Verdana" panose="020B0604030504040204" pitchFamily="34" charset="0"/>
                <a:ea typeface="Verdana" panose="020B0604030504040204" pitchFamily="34" charset="0"/>
                <a:cs typeface="Verdana" panose="020B0604030504040204" pitchFamily="34" charset="0"/>
              </a:rPr>
            </a:br>
            <a:br>
              <a:rPr lang="en-US" sz="5300" dirty="0">
                <a:latin typeface="Verdana" panose="020B0604030504040204" pitchFamily="34" charset="0"/>
                <a:ea typeface="Verdana" panose="020B0604030504040204" pitchFamily="34" charset="0"/>
                <a:cs typeface="Verdana" panose="020B0604030504040204" pitchFamily="34" charset="0"/>
              </a:rPr>
            </a:br>
            <a:br>
              <a:rPr lang="en-US" sz="5300" dirty="0">
                <a:latin typeface="Verdana" panose="020B0604030504040204" pitchFamily="34" charset="0"/>
                <a:ea typeface="Verdana" panose="020B0604030504040204" pitchFamily="34" charset="0"/>
                <a:cs typeface="Verdana" panose="020B0604030504040204" pitchFamily="34" charset="0"/>
              </a:rPr>
            </a:br>
            <a:br>
              <a:rPr lang="en-US" sz="5300" dirty="0">
                <a:latin typeface="Verdana" panose="020B0604030504040204" pitchFamily="34" charset="0"/>
                <a:ea typeface="Verdana" panose="020B0604030504040204" pitchFamily="34" charset="0"/>
                <a:cs typeface="Verdana" panose="020B0604030504040204" pitchFamily="34" charset="0"/>
              </a:rPr>
            </a:br>
            <a:r>
              <a:rPr lang="en-US" sz="5300" dirty="0">
                <a:latin typeface="Verdana" panose="020B0604030504040204" pitchFamily="34" charset="0"/>
                <a:ea typeface="Verdana" panose="020B0604030504040204" pitchFamily="34" charset="0"/>
                <a:cs typeface="Verdana" panose="020B0604030504040204" pitchFamily="34" charset="0"/>
              </a:rPr>
              <a:t>I Boaz Take Thee Ruth</a:t>
            </a:r>
            <a:br>
              <a:rPr lang="en-US" sz="4800" dirty="0">
                <a:latin typeface="Verdana" panose="020B0604030504040204" pitchFamily="34" charset="0"/>
                <a:ea typeface="Verdana" panose="020B0604030504040204" pitchFamily="34" charset="0"/>
                <a:cs typeface="Verdana" panose="020B0604030504040204" pitchFamily="34" charset="0"/>
              </a:rPr>
            </a:b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Subtitle 2"/>
          <p:cNvSpPr>
            <a:spLocks noGrp="1"/>
          </p:cNvSpPr>
          <p:nvPr>
            <p:ph type="subTitle" idx="1"/>
          </p:nvPr>
        </p:nvSpPr>
        <p:spPr>
          <a:xfrm>
            <a:off x="0" y="3962400"/>
            <a:ext cx="9144000" cy="2362200"/>
          </a:xfrm>
        </p:spPr>
        <p:txBody>
          <a:bodyPr>
            <a:normAutofit/>
          </a:bodyPr>
          <a:lstStyle/>
          <a:p>
            <a:r>
              <a:rPr lang="en-US" dirty="0"/>
              <a:t>	   		                   	      </a:t>
            </a:r>
            <a:r>
              <a:rPr lang="en-US" sz="2800" dirty="0">
                <a:latin typeface="Verdana" panose="020B0604030504040204" pitchFamily="34" charset="0"/>
                <a:ea typeface="Verdana" panose="020B0604030504040204" pitchFamily="34" charset="0"/>
                <a:cs typeface="Verdana" panose="020B0604030504040204" pitchFamily="34" charset="0"/>
              </a:rPr>
              <a:t>Cornerstone Bible Church</a:t>
            </a:r>
          </a:p>
          <a:p>
            <a:r>
              <a:rPr lang="en-US" sz="2800" dirty="0">
                <a:latin typeface="Verdana" panose="020B0604030504040204" pitchFamily="34" charset="0"/>
                <a:ea typeface="Verdana" panose="020B0604030504040204" pitchFamily="34" charset="0"/>
                <a:cs typeface="Verdana" panose="020B0604030504040204" pitchFamily="34" charset="0"/>
              </a:rPr>
              <a:t>				Pastor Duane Acree</a:t>
            </a:r>
          </a:p>
          <a:p>
            <a:r>
              <a:rPr lang="en-US" sz="2800" dirty="0">
                <a:latin typeface="Verdana" panose="020B0604030504040204" pitchFamily="34" charset="0"/>
                <a:ea typeface="Verdana" panose="020B0604030504040204" pitchFamily="34" charset="0"/>
                <a:cs typeface="Verdana" panose="020B0604030504040204" pitchFamily="34" charset="0"/>
              </a:rPr>
              <a:t>	   	     August 8, 2021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2192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Ruth 4:9-17</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362200"/>
            <a:ext cx="8382000" cy="3962400"/>
          </a:xfrm>
        </p:spPr>
        <p:txBody>
          <a:bodyPr>
            <a:normAutofit lnSpcReduction="10000"/>
          </a:bodyPr>
          <a:lstStyle/>
          <a:p>
            <a:pPr marL="0" indent="0">
              <a:buNone/>
            </a:pPr>
            <a:r>
              <a:rPr lang="en-US" sz="2800" dirty="0">
                <a:latin typeface="Verdana" panose="020B0604030504040204" pitchFamily="34" charset="0"/>
                <a:ea typeface="Verdana" panose="020B0604030504040204" pitchFamily="34" charset="0"/>
                <a:cs typeface="Verdana" panose="020B0604030504040204" pitchFamily="34" charset="0"/>
              </a:rPr>
              <a:t>9 And Boaz said unto the elders, and </a:t>
            </a:r>
            <a:r>
              <a:rPr lang="en-US" sz="2800" i="1" dirty="0">
                <a:latin typeface="Verdana" panose="020B0604030504040204" pitchFamily="34" charset="0"/>
                <a:ea typeface="Verdana" panose="020B0604030504040204" pitchFamily="34" charset="0"/>
                <a:cs typeface="Verdana" panose="020B0604030504040204" pitchFamily="34" charset="0"/>
              </a:rPr>
              <a:t>unto</a:t>
            </a:r>
            <a:r>
              <a:rPr lang="en-US" sz="2800" dirty="0">
                <a:latin typeface="Verdana" panose="020B0604030504040204" pitchFamily="34" charset="0"/>
                <a:ea typeface="Verdana" panose="020B0604030504040204" pitchFamily="34" charset="0"/>
                <a:cs typeface="Verdana" panose="020B0604030504040204" pitchFamily="34" charset="0"/>
              </a:rPr>
              <a:t> all the people, Ye </a:t>
            </a:r>
            <a:r>
              <a:rPr lang="en-US" sz="2800" i="1" dirty="0">
                <a:latin typeface="Verdana" panose="020B0604030504040204" pitchFamily="34" charset="0"/>
                <a:ea typeface="Verdana" panose="020B0604030504040204" pitchFamily="34" charset="0"/>
                <a:cs typeface="Verdana" panose="020B0604030504040204" pitchFamily="34" charset="0"/>
              </a:rPr>
              <a:t>are</a:t>
            </a:r>
            <a:r>
              <a:rPr lang="en-US" sz="2800" dirty="0">
                <a:latin typeface="Verdana" panose="020B0604030504040204" pitchFamily="34" charset="0"/>
                <a:ea typeface="Verdana" panose="020B0604030504040204" pitchFamily="34" charset="0"/>
                <a:cs typeface="Verdana" panose="020B0604030504040204" pitchFamily="34" charset="0"/>
              </a:rPr>
              <a:t> witnesses this day, that I have bought all that </a:t>
            </a:r>
            <a:r>
              <a:rPr lang="en-US" sz="2800" i="1" dirty="0">
                <a:latin typeface="Verdana" panose="020B0604030504040204" pitchFamily="34" charset="0"/>
                <a:ea typeface="Verdana" panose="020B0604030504040204" pitchFamily="34" charset="0"/>
                <a:cs typeface="Verdana" panose="020B0604030504040204" pitchFamily="34" charset="0"/>
              </a:rPr>
              <a:t>was</a:t>
            </a:r>
            <a:r>
              <a:rPr lang="en-US" sz="2800" dirty="0">
                <a:latin typeface="Verdana" panose="020B0604030504040204" pitchFamily="34" charset="0"/>
                <a:ea typeface="Verdana" panose="020B0604030504040204" pitchFamily="34" charset="0"/>
                <a:cs typeface="Verdana" panose="020B0604030504040204" pitchFamily="34" charset="0"/>
              </a:rPr>
              <a:t> Elimelech's, and all that </a:t>
            </a:r>
            <a:r>
              <a:rPr lang="en-US" sz="2800" i="1" dirty="0">
                <a:latin typeface="Verdana" panose="020B0604030504040204" pitchFamily="34" charset="0"/>
                <a:ea typeface="Verdana" panose="020B0604030504040204" pitchFamily="34" charset="0"/>
                <a:cs typeface="Verdana" panose="020B0604030504040204" pitchFamily="34" charset="0"/>
              </a:rPr>
              <a:t>was</a:t>
            </a:r>
            <a:r>
              <a:rPr lang="en-US" sz="2800" dirty="0">
                <a:latin typeface="Verdana" panose="020B0604030504040204" pitchFamily="34" charset="0"/>
                <a:ea typeface="Verdana" panose="020B0604030504040204" pitchFamily="34" charset="0"/>
                <a:cs typeface="Verdana" panose="020B0604030504040204" pitchFamily="34" charset="0"/>
              </a:rPr>
              <a:t> </a:t>
            </a:r>
            <a:r>
              <a:rPr lang="en-US" sz="2800" dirty="0" err="1">
                <a:latin typeface="Verdana" panose="020B0604030504040204" pitchFamily="34" charset="0"/>
                <a:ea typeface="Verdana" panose="020B0604030504040204" pitchFamily="34" charset="0"/>
                <a:cs typeface="Verdana" panose="020B0604030504040204" pitchFamily="34" charset="0"/>
              </a:rPr>
              <a:t>Chilion's</a:t>
            </a:r>
            <a:r>
              <a:rPr lang="en-US" sz="2800" dirty="0">
                <a:latin typeface="Verdana" panose="020B0604030504040204" pitchFamily="34" charset="0"/>
                <a:ea typeface="Verdana" panose="020B0604030504040204" pitchFamily="34" charset="0"/>
                <a:cs typeface="Verdana" panose="020B0604030504040204" pitchFamily="34" charset="0"/>
              </a:rPr>
              <a:t> and </a:t>
            </a:r>
            <a:r>
              <a:rPr lang="en-US" sz="2800" dirty="0" err="1">
                <a:latin typeface="Verdana" panose="020B0604030504040204" pitchFamily="34" charset="0"/>
                <a:ea typeface="Verdana" panose="020B0604030504040204" pitchFamily="34" charset="0"/>
                <a:cs typeface="Verdana" panose="020B0604030504040204" pitchFamily="34" charset="0"/>
              </a:rPr>
              <a:t>Mahlon's</a:t>
            </a:r>
            <a:r>
              <a:rPr lang="en-US" sz="2800" dirty="0">
                <a:latin typeface="Verdana" panose="020B0604030504040204" pitchFamily="34" charset="0"/>
                <a:ea typeface="Verdana" panose="020B0604030504040204" pitchFamily="34" charset="0"/>
                <a:cs typeface="Verdana" panose="020B0604030504040204" pitchFamily="34" charset="0"/>
              </a:rPr>
              <a:t>, of the hand of Naomi.10 Moreover Ruth the Moabitess, the wife of </a:t>
            </a:r>
            <a:r>
              <a:rPr lang="en-US" sz="2800" dirty="0" err="1">
                <a:latin typeface="Verdana" panose="020B0604030504040204" pitchFamily="34" charset="0"/>
                <a:ea typeface="Verdana" panose="020B0604030504040204" pitchFamily="34" charset="0"/>
                <a:cs typeface="Verdana" panose="020B0604030504040204" pitchFamily="34" charset="0"/>
              </a:rPr>
              <a:t>Mahlon</a:t>
            </a:r>
            <a:r>
              <a:rPr lang="en-US" sz="2800" dirty="0">
                <a:latin typeface="Verdana" panose="020B0604030504040204" pitchFamily="34" charset="0"/>
                <a:ea typeface="Verdana" panose="020B0604030504040204" pitchFamily="34" charset="0"/>
                <a:cs typeface="Verdana" panose="020B0604030504040204" pitchFamily="34" charset="0"/>
              </a:rPr>
              <a:t>, have I purchased to be my wife, to raise up the name of the dead upon his inheritance, that the name of the dead be not cut off from among his brethren, and from the gate of his place: ye </a:t>
            </a:r>
            <a:r>
              <a:rPr lang="en-US" sz="2800" i="1" dirty="0">
                <a:latin typeface="Verdana" panose="020B0604030504040204" pitchFamily="34" charset="0"/>
                <a:ea typeface="Verdana" panose="020B0604030504040204" pitchFamily="34" charset="0"/>
                <a:cs typeface="Verdana" panose="020B0604030504040204" pitchFamily="34" charset="0"/>
              </a:rPr>
              <a:t>are</a:t>
            </a:r>
            <a:r>
              <a:rPr lang="en-US" sz="2800" dirty="0">
                <a:latin typeface="Verdana" panose="020B0604030504040204" pitchFamily="34" charset="0"/>
                <a:ea typeface="Verdana" panose="020B0604030504040204" pitchFamily="34" charset="0"/>
                <a:cs typeface="Verdana" panose="020B0604030504040204" pitchFamily="34" charset="0"/>
              </a:rPr>
              <a:t> witnesses this day.</a:t>
            </a: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4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28970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2192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Ruth 4:9-17</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286000"/>
            <a:ext cx="8382000" cy="4419600"/>
          </a:xfrm>
        </p:spPr>
        <p:txBody>
          <a:bodyPr>
            <a:normAutofit fontScale="40000" lnSpcReduction="20000"/>
          </a:bodyPr>
          <a:lstStyle/>
          <a:p>
            <a:pPr marL="0" indent="0">
              <a:buNone/>
            </a:pPr>
            <a:r>
              <a:rPr lang="en-US" sz="7000" dirty="0">
                <a:latin typeface="Verdana" panose="020B0604030504040204" pitchFamily="34" charset="0"/>
                <a:ea typeface="Verdana" panose="020B0604030504040204" pitchFamily="34" charset="0"/>
                <a:cs typeface="Verdana" panose="020B0604030504040204" pitchFamily="34" charset="0"/>
              </a:rPr>
              <a:t>11 And all the people that </a:t>
            </a:r>
            <a:r>
              <a:rPr lang="en-US" sz="7000" i="1" dirty="0">
                <a:latin typeface="Verdana" panose="020B0604030504040204" pitchFamily="34" charset="0"/>
                <a:ea typeface="Verdana" panose="020B0604030504040204" pitchFamily="34" charset="0"/>
                <a:cs typeface="Verdana" panose="020B0604030504040204" pitchFamily="34" charset="0"/>
              </a:rPr>
              <a:t>were</a:t>
            </a:r>
            <a:r>
              <a:rPr lang="en-US" sz="7000" dirty="0">
                <a:latin typeface="Verdana" panose="020B0604030504040204" pitchFamily="34" charset="0"/>
                <a:ea typeface="Verdana" panose="020B0604030504040204" pitchFamily="34" charset="0"/>
                <a:cs typeface="Verdana" panose="020B0604030504040204" pitchFamily="34" charset="0"/>
              </a:rPr>
              <a:t> in the gate, and the elders, said, </a:t>
            </a:r>
            <a:r>
              <a:rPr lang="en-US" sz="7000" i="1" dirty="0">
                <a:latin typeface="Verdana" panose="020B0604030504040204" pitchFamily="34" charset="0"/>
                <a:ea typeface="Verdana" panose="020B0604030504040204" pitchFamily="34" charset="0"/>
                <a:cs typeface="Verdana" panose="020B0604030504040204" pitchFamily="34" charset="0"/>
              </a:rPr>
              <a:t>We are</a:t>
            </a:r>
            <a:r>
              <a:rPr lang="en-US" sz="7000" dirty="0">
                <a:latin typeface="Verdana" panose="020B0604030504040204" pitchFamily="34" charset="0"/>
                <a:ea typeface="Verdana" panose="020B0604030504040204" pitchFamily="34" charset="0"/>
                <a:cs typeface="Verdana" panose="020B0604030504040204" pitchFamily="34" charset="0"/>
              </a:rPr>
              <a:t> witnesses. The LORD make the woman that is come into thine house like Rachel and like Leah, which two did build the house of Israel: and do thou worthily in </a:t>
            </a:r>
            <a:r>
              <a:rPr lang="en-US" sz="7000" dirty="0" err="1">
                <a:latin typeface="Verdana" panose="020B0604030504040204" pitchFamily="34" charset="0"/>
                <a:ea typeface="Verdana" panose="020B0604030504040204" pitchFamily="34" charset="0"/>
                <a:cs typeface="Verdana" panose="020B0604030504040204" pitchFamily="34" charset="0"/>
              </a:rPr>
              <a:t>Ephratah</a:t>
            </a:r>
            <a:r>
              <a:rPr lang="en-US" sz="7000" dirty="0">
                <a:latin typeface="Verdana" panose="020B0604030504040204" pitchFamily="34" charset="0"/>
                <a:ea typeface="Verdana" panose="020B0604030504040204" pitchFamily="34" charset="0"/>
                <a:cs typeface="Verdana" panose="020B0604030504040204" pitchFamily="34" charset="0"/>
              </a:rPr>
              <a:t>, and be famous in Bethlehem:12 And let thy house be like the house of Pharez, whom Tamar bare unto Judah, of the seed which the LORD shall give thee of this young woman.13 So Boaz took Ruth, and she was his wife: and when he went in unto her, the LORD gave her conception, and she bare a son.</a:t>
            </a:r>
          </a:p>
          <a:p>
            <a:pPr marL="0" indent="0">
              <a:buNone/>
            </a:pPr>
            <a:br>
              <a:rPr lang="en-US" sz="3600" dirty="0">
                <a:latin typeface="Verdana" panose="020B0604030504040204" pitchFamily="34" charset="0"/>
                <a:ea typeface="Verdana" panose="020B0604030504040204" pitchFamily="34" charset="0"/>
                <a:cs typeface="Verdana" panose="020B0604030504040204" pitchFamily="34" charset="0"/>
              </a:rPr>
            </a:br>
            <a:endParaRPr lang="en-US" sz="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4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134050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2192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Ruth 4:9-17</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362200"/>
            <a:ext cx="8382000" cy="3733800"/>
          </a:xfrm>
        </p:spPr>
        <p:txBody>
          <a:bodyPr>
            <a:normAutofit/>
          </a:bodyPr>
          <a:lstStyle/>
          <a:p>
            <a:pPr marL="0" indent="0">
              <a:buNone/>
            </a:pPr>
            <a:r>
              <a:rPr lang="en-US" sz="2800" dirty="0">
                <a:latin typeface="Verdana" panose="020B0604030504040204" pitchFamily="34" charset="0"/>
                <a:ea typeface="Verdana" panose="020B0604030504040204" pitchFamily="34" charset="0"/>
                <a:cs typeface="Verdana" panose="020B0604030504040204" pitchFamily="34" charset="0"/>
              </a:rPr>
              <a:t>14 And the women said unto Naomi, Blessed </a:t>
            </a:r>
            <a:r>
              <a:rPr lang="en-US" sz="2800" i="1" dirty="0">
                <a:latin typeface="Verdana" panose="020B0604030504040204" pitchFamily="34" charset="0"/>
                <a:ea typeface="Verdana" panose="020B0604030504040204" pitchFamily="34" charset="0"/>
                <a:cs typeface="Verdana" panose="020B0604030504040204" pitchFamily="34" charset="0"/>
              </a:rPr>
              <a:t>be</a:t>
            </a:r>
            <a:r>
              <a:rPr lang="en-US" sz="2800" dirty="0">
                <a:latin typeface="Verdana" panose="020B0604030504040204" pitchFamily="34" charset="0"/>
                <a:ea typeface="Verdana" panose="020B0604030504040204" pitchFamily="34" charset="0"/>
                <a:cs typeface="Verdana" panose="020B0604030504040204" pitchFamily="34" charset="0"/>
              </a:rPr>
              <a:t> the LORD, which hath not left thee this day without a kinsman, that his name may be famous in Israel.15 And he shall be unto thee a restorer of </a:t>
            </a:r>
            <a:r>
              <a:rPr lang="en-US" sz="2800" i="1" dirty="0">
                <a:latin typeface="Verdana" panose="020B0604030504040204" pitchFamily="34" charset="0"/>
                <a:ea typeface="Verdana" panose="020B0604030504040204" pitchFamily="34" charset="0"/>
                <a:cs typeface="Verdana" panose="020B0604030504040204" pitchFamily="34" charset="0"/>
              </a:rPr>
              <a:t>thy</a:t>
            </a:r>
            <a:r>
              <a:rPr lang="en-US" sz="2800" dirty="0">
                <a:latin typeface="Verdana" panose="020B0604030504040204" pitchFamily="34" charset="0"/>
                <a:ea typeface="Verdana" panose="020B0604030504040204" pitchFamily="34" charset="0"/>
                <a:cs typeface="Verdana" panose="020B0604030504040204" pitchFamily="34" charset="0"/>
              </a:rPr>
              <a:t> life, and a nourisher of thine old age: for thy daughter in law, which loveth thee, which is better to thee than seven sons, hath born him.</a:t>
            </a:r>
            <a:br>
              <a:rPr lang="en-US" sz="2800" dirty="0">
                <a:latin typeface="Verdana" panose="020B0604030504040204" pitchFamily="34" charset="0"/>
                <a:ea typeface="Verdana" panose="020B0604030504040204" pitchFamily="34" charset="0"/>
                <a:cs typeface="Verdana" panose="020B0604030504040204" pitchFamily="34" charset="0"/>
              </a:rPr>
            </a:br>
            <a:endParaRPr lang="en-US" sz="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4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086738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2192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Ruth 4:9-17</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743200"/>
            <a:ext cx="8382000" cy="3352800"/>
          </a:xfrm>
        </p:spPr>
        <p:txBody>
          <a:bodyPr>
            <a:normAutofit/>
          </a:bodyPr>
          <a:lstStyle/>
          <a:p>
            <a:pPr marL="0" indent="0">
              <a:buNone/>
            </a:pPr>
            <a:r>
              <a:rPr lang="en-US" sz="2800" dirty="0">
                <a:latin typeface="Verdana" panose="020B0604030504040204" pitchFamily="34" charset="0"/>
                <a:ea typeface="Verdana" panose="020B0604030504040204" pitchFamily="34" charset="0"/>
                <a:cs typeface="Verdana" panose="020B0604030504040204" pitchFamily="34" charset="0"/>
              </a:rPr>
              <a:t>16 And Naomi took the child, and laid it in her bosom, and became nurse unto it.17 And the women her </a:t>
            </a:r>
            <a:r>
              <a:rPr lang="en-US" sz="2800" dirty="0" err="1">
                <a:latin typeface="Verdana" panose="020B0604030504040204" pitchFamily="34" charset="0"/>
                <a:ea typeface="Verdana" panose="020B0604030504040204" pitchFamily="34" charset="0"/>
                <a:cs typeface="Verdana" panose="020B0604030504040204" pitchFamily="34" charset="0"/>
              </a:rPr>
              <a:t>neighbours</a:t>
            </a:r>
            <a:r>
              <a:rPr lang="en-US" sz="2800" dirty="0">
                <a:latin typeface="Verdana" panose="020B0604030504040204" pitchFamily="34" charset="0"/>
                <a:ea typeface="Verdana" panose="020B0604030504040204" pitchFamily="34" charset="0"/>
                <a:cs typeface="Verdana" panose="020B0604030504040204" pitchFamily="34" charset="0"/>
              </a:rPr>
              <a:t> gave it a name, saying, There is a son born to Naomi; and they called his name Obed: he </a:t>
            </a:r>
            <a:r>
              <a:rPr lang="en-US" sz="2800" i="1" dirty="0">
                <a:latin typeface="Verdana" panose="020B0604030504040204" pitchFamily="34" charset="0"/>
                <a:ea typeface="Verdana" panose="020B0604030504040204" pitchFamily="34" charset="0"/>
                <a:cs typeface="Verdana" panose="020B0604030504040204" pitchFamily="34" charset="0"/>
              </a:rPr>
              <a:t>is</a:t>
            </a:r>
            <a:r>
              <a:rPr lang="en-US" sz="2800" dirty="0">
                <a:latin typeface="Verdana" panose="020B0604030504040204" pitchFamily="34" charset="0"/>
                <a:ea typeface="Verdana" panose="020B0604030504040204" pitchFamily="34" charset="0"/>
                <a:cs typeface="Verdana" panose="020B0604030504040204" pitchFamily="34" charset="0"/>
              </a:rPr>
              <a:t> the father of Jesse, the father of David.</a:t>
            </a:r>
          </a:p>
          <a:p>
            <a:pPr marL="0" indent="0">
              <a:buNone/>
            </a:pPr>
            <a:br>
              <a:rPr lang="en-US" sz="2800" dirty="0">
                <a:latin typeface="Verdana" panose="020B0604030504040204" pitchFamily="34" charset="0"/>
                <a:ea typeface="Verdana" panose="020B0604030504040204" pitchFamily="34" charset="0"/>
                <a:cs typeface="Verdana" panose="020B0604030504040204" pitchFamily="34" charset="0"/>
              </a:rPr>
            </a:br>
            <a:endParaRPr lang="en-US" sz="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4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635408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295400"/>
          </a:xfrm>
        </p:spPr>
        <p:txBody>
          <a:bodyPr>
            <a:normAutofit fontScale="90000"/>
          </a:bodyPr>
          <a:lstStyle/>
          <a:p>
            <a:pPr algn="ctr"/>
            <a:br>
              <a:rPr lang="en-US" sz="5300" dirty="0">
                <a:latin typeface="Verdana" panose="020B0604030504040204" pitchFamily="34" charset="0"/>
                <a:ea typeface="Verdana" panose="020B0604030504040204" pitchFamily="34" charset="0"/>
                <a:cs typeface="Verdana" panose="020B0604030504040204" pitchFamily="34" charset="0"/>
              </a:rPr>
            </a:br>
            <a:r>
              <a:rPr lang="en-US" sz="5300" dirty="0">
                <a:latin typeface="Verdana" panose="020B0604030504040204" pitchFamily="34" charset="0"/>
                <a:ea typeface="Verdana" panose="020B0604030504040204" pitchFamily="34" charset="0"/>
                <a:cs typeface="Verdana" panose="020B0604030504040204" pitchFamily="34" charset="0"/>
              </a:rPr>
              <a:t>I Boaz Take Thee Ruth</a:t>
            </a:r>
            <a:br>
              <a:rPr lang="en-US" sz="4800" dirty="0">
                <a:latin typeface="Verdana" panose="020B0604030504040204" pitchFamily="34" charset="0"/>
                <a:ea typeface="Verdana" panose="020B0604030504040204" pitchFamily="34" charset="0"/>
                <a:cs typeface="Verdana" panose="020B0604030504040204" pitchFamily="34" charset="0"/>
              </a:rPr>
            </a:br>
            <a:br>
              <a:rPr lang="en-US" sz="4800" dirty="0">
                <a:latin typeface="Verdana" panose="020B0604030504040204" pitchFamily="34" charset="0"/>
                <a:ea typeface="Verdana" panose="020B0604030504040204" pitchFamily="34" charset="0"/>
                <a:cs typeface="Verdana" panose="020B0604030504040204" pitchFamily="34" charset="0"/>
              </a:rPr>
            </a:b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819400"/>
            <a:ext cx="8229600" cy="3276600"/>
          </a:xfrm>
          <a:noFill/>
        </p:spPr>
        <p:txBody>
          <a:bodyPr>
            <a:normAutofit fontScale="25000" lnSpcReduction="20000"/>
          </a:bodyPr>
          <a:lstStyle/>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Witnesses</a:t>
            </a:r>
          </a:p>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Wife</a:t>
            </a:r>
          </a:p>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Women</a:t>
            </a:r>
          </a:p>
          <a:p>
            <a:pPr marL="0" indent="0">
              <a:lnSpc>
                <a:spcPct val="120000"/>
              </a:lnSpc>
              <a:buNone/>
            </a:pPr>
            <a:endParaRPr lang="en-US" sz="14400" dirty="0">
              <a:latin typeface="Verdana" panose="020B0604030504040204" pitchFamily="34" charset="0"/>
              <a:ea typeface="Verdana" panose="020B0604030504040204" pitchFamily="34" charset="0"/>
              <a:cs typeface="Verdana" panose="020B0604030504040204" pitchFamily="34" charset="0"/>
            </a:endParaRPr>
          </a:p>
          <a:p>
            <a:pPr marL="0" indent="0">
              <a:lnSpc>
                <a:spcPct val="120000"/>
              </a:lnSpc>
              <a:buNone/>
            </a:pPr>
            <a:endParaRPr lang="en-US" sz="14400" dirty="0">
              <a:latin typeface="Verdana" panose="020B0604030504040204" pitchFamily="34" charset="0"/>
              <a:ea typeface="Verdana" panose="020B0604030504040204" pitchFamily="34" charset="0"/>
              <a:cs typeface="Verdana" panose="020B0604030504040204" pitchFamily="34" charset="0"/>
            </a:endParaRPr>
          </a:p>
          <a:p>
            <a:pPr lvl="1">
              <a:lnSpc>
                <a:spcPct val="120000"/>
              </a:lnSpc>
              <a:buNone/>
            </a:pPr>
            <a:endParaRPr lang="en-US" sz="11200" dirty="0">
              <a:latin typeface="Arial" panose="020B0604020202020204" pitchFamily="34" charset="0"/>
              <a:cs typeface="Arial" panose="020B0604020202020204" pitchFamily="34" charset="0"/>
            </a:endParaRPr>
          </a:p>
          <a:p>
            <a:pPr lvl="1">
              <a:lnSpc>
                <a:spcPct val="120000"/>
              </a:lnSpc>
              <a:buNone/>
            </a:pPr>
            <a:r>
              <a:rPr lang="en-US" sz="11200" dirty="0">
                <a:latin typeface="Arial" panose="020B0604020202020204" pitchFamily="34" charset="0"/>
                <a:cs typeface="Arial" panose="020B0604020202020204" pitchFamily="34" charset="0"/>
              </a:rPr>
              <a:t>		 </a:t>
            </a:r>
          </a:p>
          <a:p>
            <a:pPr lvl="1">
              <a:lnSpc>
                <a:spcPct val="120000"/>
              </a:lnSpc>
              <a:buFont typeface="Wingdings" pitchFamily="2" charset="2"/>
              <a:buChar char="v"/>
            </a:pPr>
            <a:endParaRPr lang="en-US" sz="6700" dirty="0">
              <a:latin typeface="Comic Sans MS" pitchFamily="66" charset="0"/>
            </a:endParaRPr>
          </a:p>
          <a:p>
            <a:pPr lvl="1">
              <a:lnSpc>
                <a:spcPct val="120000"/>
              </a:lnSpc>
              <a:buNone/>
            </a:pPr>
            <a:r>
              <a:rPr lang="en-US" sz="6700" dirty="0">
                <a:latin typeface="Comic Sans MS" pitchFamily="66" charset="0"/>
              </a:rPr>
              <a:t> </a:t>
            </a:r>
          </a:p>
          <a:p>
            <a:pPr lvl="1">
              <a:lnSpc>
                <a:spcPct val="120000"/>
              </a:lnSpc>
              <a:buNone/>
            </a:pP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211" y="381000"/>
            <a:ext cx="8229600" cy="1219200"/>
          </a:xfrm>
        </p:spPr>
        <p:txBody>
          <a:bodyPr>
            <a:normAutofit fontScale="90000"/>
          </a:bodyPr>
          <a:lstStyle/>
          <a:p>
            <a:pPr algn="ctr"/>
            <a:br>
              <a:rPr lang="en-US" sz="5300" dirty="0">
                <a:latin typeface="Verdana" panose="020B0604030504040204" pitchFamily="34" charset="0"/>
                <a:ea typeface="Verdana" panose="020B0604030504040204" pitchFamily="34" charset="0"/>
                <a:cs typeface="Verdana" panose="020B0604030504040204" pitchFamily="34" charset="0"/>
              </a:rPr>
            </a:br>
            <a:r>
              <a:rPr lang="en-US" sz="5300" dirty="0">
                <a:latin typeface="Verdana" panose="020B0604030504040204" pitchFamily="34" charset="0"/>
                <a:ea typeface="Verdana" panose="020B0604030504040204" pitchFamily="34" charset="0"/>
                <a:cs typeface="Verdana" panose="020B0604030504040204" pitchFamily="34" charset="0"/>
              </a:rPr>
              <a:t>I Boaz Take Thee Ruth</a:t>
            </a:r>
            <a:br>
              <a:rPr lang="en-US" sz="4800" dirty="0">
                <a:latin typeface="Verdana" panose="020B0604030504040204" pitchFamily="34" charset="0"/>
                <a:ea typeface="Verdana" panose="020B0604030504040204" pitchFamily="34" charset="0"/>
                <a:cs typeface="Verdana" panose="020B0604030504040204" pitchFamily="34" charset="0"/>
              </a:rPr>
            </a:br>
            <a:br>
              <a:rPr lang="en-US" sz="4800" dirty="0">
                <a:latin typeface="Verdana" panose="020B0604030504040204" pitchFamily="34" charset="0"/>
                <a:ea typeface="Verdana" panose="020B0604030504040204" pitchFamily="34" charset="0"/>
                <a:cs typeface="Verdana" panose="020B0604030504040204" pitchFamily="34" charset="0"/>
              </a:rPr>
            </a:br>
            <a:endParaRPr lang="en-US" sz="4400" b="1"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667000"/>
            <a:ext cx="8229600" cy="3429000"/>
          </a:xfrm>
        </p:spPr>
        <p:txBody>
          <a:bodyPr>
            <a:normAutofit fontScale="25000" lnSpcReduction="20000"/>
          </a:bodyPr>
          <a:lstStyle/>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Witnesses</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people</a:t>
            </a:r>
          </a:p>
          <a:p>
            <a:pPr lvl="2">
              <a:lnSpc>
                <a:spcPct val="120000"/>
              </a:lnSpc>
              <a:buFont typeface="Wingdings" pitchFamily="2" charset="2"/>
              <a:buChar char="v"/>
            </a:pPr>
            <a:r>
              <a:rPr lang="en-US" sz="11200" dirty="0">
                <a:latin typeface="Verdana" panose="020B0604030504040204" pitchFamily="34" charset="0"/>
                <a:ea typeface="Verdana" panose="020B0604030504040204" pitchFamily="34" charset="0"/>
                <a:cs typeface="Verdana" panose="020B0604030504040204" pitchFamily="34" charset="0"/>
              </a:rPr>
              <a:t> elders				Genesis 23:16-18</a:t>
            </a:r>
          </a:p>
          <a:p>
            <a:pPr lvl="2">
              <a:lnSpc>
                <a:spcPct val="120000"/>
              </a:lnSpc>
              <a:buFont typeface="Wingdings" pitchFamily="2" charset="2"/>
              <a:buChar char="v"/>
            </a:pPr>
            <a:r>
              <a:rPr lang="en-US" sz="11200" dirty="0">
                <a:latin typeface="Verdana" panose="020B0604030504040204" pitchFamily="34" charset="0"/>
                <a:ea typeface="Verdana" panose="020B0604030504040204" pitchFamily="34" charset="0"/>
                <a:cs typeface="Verdana" panose="020B0604030504040204" pitchFamily="34" charset="0"/>
              </a:rPr>
              <a:t> others</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purchase				Genesis 29:18</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prayer	</a:t>
            </a:r>
            <a:r>
              <a:rPr lang="en-US" sz="128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extLst>
      <p:ext uri="{BB962C8B-B14F-4D97-AF65-F5344CB8AC3E}">
        <p14:creationId xmlns:p14="http://schemas.microsoft.com/office/powerpoint/2010/main" val="2094784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211" y="381000"/>
            <a:ext cx="8229600" cy="1219200"/>
          </a:xfrm>
        </p:spPr>
        <p:txBody>
          <a:bodyPr>
            <a:normAutofit fontScale="90000"/>
          </a:bodyPr>
          <a:lstStyle/>
          <a:p>
            <a:pPr algn="ctr"/>
            <a:br>
              <a:rPr lang="en-US" sz="5300" dirty="0">
                <a:latin typeface="Verdana" panose="020B0604030504040204" pitchFamily="34" charset="0"/>
                <a:ea typeface="Verdana" panose="020B0604030504040204" pitchFamily="34" charset="0"/>
                <a:cs typeface="Verdana" panose="020B0604030504040204" pitchFamily="34" charset="0"/>
              </a:rPr>
            </a:br>
            <a:r>
              <a:rPr lang="en-US" sz="5300" dirty="0">
                <a:latin typeface="Verdana" panose="020B0604030504040204" pitchFamily="34" charset="0"/>
                <a:ea typeface="Verdana" panose="020B0604030504040204" pitchFamily="34" charset="0"/>
                <a:cs typeface="Verdana" panose="020B0604030504040204" pitchFamily="34" charset="0"/>
              </a:rPr>
              <a:t>I Boaz Take Thee Ruth</a:t>
            </a:r>
            <a:br>
              <a:rPr lang="en-US" sz="4800" dirty="0">
                <a:latin typeface="Verdana" panose="020B0604030504040204" pitchFamily="34" charset="0"/>
                <a:ea typeface="Verdana" panose="020B0604030504040204" pitchFamily="34" charset="0"/>
                <a:cs typeface="Verdana" panose="020B0604030504040204" pitchFamily="34" charset="0"/>
              </a:rPr>
            </a:br>
            <a:br>
              <a:rPr lang="en-US" sz="4800" dirty="0">
                <a:latin typeface="Verdana" panose="020B0604030504040204" pitchFamily="34" charset="0"/>
                <a:ea typeface="Verdana" panose="020B0604030504040204" pitchFamily="34" charset="0"/>
                <a:cs typeface="Verdana" panose="020B0604030504040204" pitchFamily="34" charset="0"/>
              </a:rPr>
            </a:br>
            <a:endParaRPr lang="en-US" sz="4400" b="1"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667000"/>
            <a:ext cx="8229600" cy="3429000"/>
          </a:xfrm>
        </p:spPr>
        <p:txBody>
          <a:bodyPr>
            <a:normAutofit fontScale="25000" lnSpcReduction="20000"/>
          </a:bodyPr>
          <a:lstStyle/>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Wife</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bought				Ephesians 5:25</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blessed	  Proverbs 								    18:22;19:14;31:10-11</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baby boy				Proverbs 127:3 </a:t>
            </a:r>
            <a:r>
              <a:rPr lang="en-US" sz="6700" dirty="0">
                <a:latin typeface="Comic Sans MS" pitchFamily="66" charset="0"/>
              </a:rPr>
              <a:t>			</a:t>
            </a:r>
          </a:p>
          <a:p>
            <a:pPr lvl="1">
              <a:lnSpc>
                <a:spcPct val="120000"/>
              </a:lnSpc>
              <a:buNone/>
            </a:pPr>
            <a:r>
              <a:rPr lang="en-US" sz="6700" dirty="0">
                <a:latin typeface="Comic Sans MS" pitchFamily="66" charset="0"/>
              </a:rPr>
              <a:t> </a:t>
            </a:r>
          </a:p>
          <a:p>
            <a:pPr lvl="1">
              <a:lnSpc>
                <a:spcPct val="120000"/>
              </a:lnSpc>
              <a:buNone/>
            </a:pP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extLst>
      <p:ext uri="{BB962C8B-B14F-4D97-AF65-F5344CB8AC3E}">
        <p14:creationId xmlns:p14="http://schemas.microsoft.com/office/powerpoint/2010/main" val="612596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211" y="381000"/>
            <a:ext cx="8229600" cy="1219200"/>
          </a:xfrm>
        </p:spPr>
        <p:txBody>
          <a:bodyPr>
            <a:normAutofit fontScale="90000"/>
          </a:bodyPr>
          <a:lstStyle/>
          <a:p>
            <a:pPr algn="ctr"/>
            <a:br>
              <a:rPr lang="en-US" sz="5300" dirty="0">
                <a:latin typeface="Verdana" panose="020B0604030504040204" pitchFamily="34" charset="0"/>
                <a:ea typeface="Verdana" panose="020B0604030504040204" pitchFamily="34" charset="0"/>
                <a:cs typeface="Verdana" panose="020B0604030504040204" pitchFamily="34" charset="0"/>
              </a:rPr>
            </a:br>
            <a:r>
              <a:rPr lang="en-US" sz="5300" dirty="0">
                <a:latin typeface="Verdana" panose="020B0604030504040204" pitchFamily="34" charset="0"/>
                <a:ea typeface="Verdana" panose="020B0604030504040204" pitchFamily="34" charset="0"/>
                <a:cs typeface="Verdana" panose="020B0604030504040204" pitchFamily="34" charset="0"/>
              </a:rPr>
              <a:t>I Boaz Take Thee Ruth</a:t>
            </a:r>
            <a:br>
              <a:rPr lang="en-US" sz="4800" dirty="0">
                <a:latin typeface="Verdana" panose="020B0604030504040204" pitchFamily="34" charset="0"/>
                <a:ea typeface="Verdana" panose="020B0604030504040204" pitchFamily="34" charset="0"/>
                <a:cs typeface="Verdana" panose="020B0604030504040204" pitchFamily="34" charset="0"/>
              </a:rPr>
            </a:br>
            <a:br>
              <a:rPr lang="en-US" sz="4800" dirty="0">
                <a:latin typeface="Verdana" panose="020B0604030504040204" pitchFamily="34" charset="0"/>
                <a:ea typeface="Verdana" panose="020B0604030504040204" pitchFamily="34" charset="0"/>
                <a:cs typeface="Verdana" panose="020B0604030504040204" pitchFamily="34" charset="0"/>
              </a:rPr>
            </a:br>
            <a:endParaRPr lang="en-US" sz="4400" b="1"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667000"/>
            <a:ext cx="8229600" cy="3429000"/>
          </a:xfrm>
        </p:spPr>
        <p:txBody>
          <a:bodyPr>
            <a:normAutofit fontScale="25000" lnSpcReduction="20000"/>
          </a:bodyPr>
          <a:lstStyle/>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Women</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nourisher			    Psalm 55:22</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nurse</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neighbors			   Luke 1:57-60</a:t>
            </a:r>
          </a:p>
          <a:p>
            <a:pPr lvl="1">
              <a:lnSpc>
                <a:spcPct val="120000"/>
              </a:lnSpc>
              <a:buFont typeface="Wingdings" pitchFamily="2" charset="2"/>
              <a:buChar char="v"/>
            </a:pPr>
            <a:endParaRPr lang="en-US" sz="6700" dirty="0">
              <a:latin typeface="Comic Sans MS" pitchFamily="66" charset="0"/>
            </a:endParaRPr>
          </a:p>
          <a:p>
            <a:pPr lvl="1">
              <a:lnSpc>
                <a:spcPct val="120000"/>
              </a:lnSpc>
              <a:buNone/>
            </a:pPr>
            <a:r>
              <a:rPr lang="en-US" sz="6700" dirty="0">
                <a:latin typeface="Comic Sans MS" pitchFamily="66" charset="0"/>
              </a:rPr>
              <a:t> </a:t>
            </a:r>
          </a:p>
          <a:p>
            <a:pPr lvl="1">
              <a:lnSpc>
                <a:spcPct val="120000"/>
              </a:lnSpc>
              <a:buNone/>
            </a:pP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extLst>
      <p:ext uri="{BB962C8B-B14F-4D97-AF65-F5344CB8AC3E}">
        <p14:creationId xmlns:p14="http://schemas.microsoft.com/office/powerpoint/2010/main" val="916408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1066800"/>
            <a:ext cx="8229600" cy="1600200"/>
          </a:xfrm>
        </p:spPr>
        <p:txBody>
          <a:bodyPr>
            <a:normAutofit/>
          </a:bodyPr>
          <a:lstStyle/>
          <a:p>
            <a:pPr>
              <a:defRPr/>
            </a:pPr>
            <a:r>
              <a:rPr lang="en-US" sz="4400" dirty="0">
                <a:latin typeface="Verdana" panose="020B0604030504040204" pitchFamily="34" charset="0"/>
                <a:ea typeface="Verdana" panose="020B0604030504040204" pitchFamily="34" charset="0"/>
                <a:cs typeface="Verdana" panose="020B0604030504040204" pitchFamily="34" charset="0"/>
              </a:rPr>
              <a:t>Cornerstone Bible Church</a:t>
            </a:r>
          </a:p>
        </p:txBody>
      </p:sp>
      <p:sp>
        <p:nvSpPr>
          <p:cNvPr id="3" name="Subtitle 2"/>
          <p:cNvSpPr>
            <a:spLocks noGrp="1"/>
          </p:cNvSpPr>
          <p:nvPr>
            <p:ph type="subTitle" idx="1"/>
          </p:nvPr>
        </p:nvSpPr>
        <p:spPr>
          <a:xfrm>
            <a:off x="1371600" y="3733800"/>
            <a:ext cx="6400800" cy="1828800"/>
          </a:xfrm>
        </p:spPr>
        <p:txBody>
          <a:bodyPr>
            <a:noAutofit/>
          </a:bodyPr>
          <a:lstStyle/>
          <a:p>
            <a:pPr>
              <a:defRPr/>
            </a:pPr>
            <a:r>
              <a:rPr lang="en-US" sz="3200" i="1" dirty="0">
                <a:latin typeface="Verdana" panose="020B0604030504040204" pitchFamily="34" charset="0"/>
                <a:ea typeface="Verdana" panose="020B0604030504040204" pitchFamily="34" charset="0"/>
                <a:cs typeface="Verdana" panose="020B0604030504040204" pitchFamily="34" charset="0"/>
              </a:rPr>
              <a:t>A Church desiring to help people find their purpose in life, expanding God’s  kingdom through ministry</a:t>
            </a:r>
          </a:p>
        </p:txBody>
      </p:sp>
      <p:sp>
        <p:nvSpPr>
          <p:cNvPr id="4" name="TextBox 3">
            <a:extLst>
              <a:ext uri="{FF2B5EF4-FFF2-40B4-BE49-F238E27FC236}">
                <a16:creationId xmlns:a16="http://schemas.microsoft.com/office/drawing/2014/main" id="{8F7250B3-8CE8-9342-B8DA-14E6EF235E62}"/>
              </a:ext>
            </a:extLst>
          </p:cNvPr>
          <p:cNvSpPr txBox="1"/>
          <p:nvPr/>
        </p:nvSpPr>
        <p:spPr>
          <a:xfrm>
            <a:off x="8582140" y="6533002"/>
            <a:ext cx="184731" cy="369332"/>
          </a:xfrm>
          <a:prstGeom prst="rect">
            <a:avLst/>
          </a:prstGeom>
          <a:noFill/>
        </p:spPr>
        <p:txBody>
          <a:bodyPr wrap="none" rtlCol="0">
            <a:spAutoFit/>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32709</TotalTime>
  <Words>596</Words>
  <Application>Microsoft Macintosh PowerPoint</Application>
  <PresentationFormat>On-screen Show (4:3)</PresentationFormat>
  <Paragraphs>242</Paragraphs>
  <Slides>10</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Calibri Light</vt:lpstr>
      <vt:lpstr>Comic Sans MS</vt:lpstr>
      <vt:lpstr>Verdana</vt:lpstr>
      <vt:lpstr>Wingdings</vt:lpstr>
      <vt:lpstr>Office Theme</vt:lpstr>
      <vt:lpstr>     I Boaz Take Thee Ruth </vt:lpstr>
      <vt:lpstr>Ruth 4:9-17</vt:lpstr>
      <vt:lpstr>Ruth 4:9-17</vt:lpstr>
      <vt:lpstr>Ruth 4:9-17</vt:lpstr>
      <vt:lpstr>Ruth 4:9-17</vt:lpstr>
      <vt:lpstr> I Boaz Take Thee Ruth  </vt:lpstr>
      <vt:lpstr> I Boaz Take Thee Ruth  </vt:lpstr>
      <vt:lpstr> I Boaz Take Thee Ruth  </vt:lpstr>
      <vt:lpstr> I Boaz Take Thee Ruth  </vt:lpstr>
      <vt:lpstr>Cornerstone Bible Church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Through Joshua</dc:title>
  <dc:creator>Duane</dc:creator>
  <cp:lastModifiedBy>Duane Acree</cp:lastModifiedBy>
  <cp:revision>1710</cp:revision>
  <cp:lastPrinted>2021-07-30T20:14:13Z</cp:lastPrinted>
  <dcterms:created xsi:type="dcterms:W3CDTF">2010-08-14T13:43:06Z</dcterms:created>
  <dcterms:modified xsi:type="dcterms:W3CDTF">2021-08-08T00:42:55Z</dcterms:modified>
</cp:coreProperties>
</file>