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8" r:id="rId1"/>
  </p:sldMasterIdLst>
  <p:notesMasterIdLst>
    <p:notesMasterId r:id="rId11"/>
  </p:notesMasterIdLst>
  <p:handoutMasterIdLst>
    <p:handoutMasterId r:id="rId12"/>
  </p:handoutMasterIdLst>
  <p:sldIdLst>
    <p:sldId id="256" r:id="rId2"/>
    <p:sldId id="387" r:id="rId3"/>
    <p:sldId id="391" r:id="rId4"/>
    <p:sldId id="355" r:id="rId5"/>
    <p:sldId id="380" r:id="rId6"/>
    <p:sldId id="385" r:id="rId7"/>
    <p:sldId id="392" r:id="rId8"/>
    <p:sldId id="390" r:id="rId9"/>
    <p:sldId id="262" r:id="rId10"/>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23" autoAdjust="0"/>
    <p:restoredTop sz="94628"/>
  </p:normalViewPr>
  <p:slideViewPr>
    <p:cSldViewPr>
      <p:cViewPr varScale="1">
        <p:scale>
          <a:sx n="119" d="100"/>
          <a:sy n="119" d="100"/>
        </p:scale>
        <p:origin x="1312"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2" cy="468154"/>
          </a:xfrm>
          <a:prstGeom prst="rect">
            <a:avLst/>
          </a:prstGeom>
        </p:spPr>
        <p:txBody>
          <a:bodyPr vert="horz" lIns="93415" tIns="46708" rIns="93415" bIns="46708" rtlCol="0"/>
          <a:lstStyle>
            <a:lvl1pPr algn="l">
              <a:defRPr sz="1200"/>
            </a:lvl1pPr>
          </a:lstStyle>
          <a:p>
            <a:endParaRPr lang="en-US" dirty="0"/>
          </a:p>
        </p:txBody>
      </p:sp>
      <p:sp>
        <p:nvSpPr>
          <p:cNvPr id="3" name="Date Placeholder 2"/>
          <p:cNvSpPr>
            <a:spLocks noGrp="1"/>
          </p:cNvSpPr>
          <p:nvPr>
            <p:ph type="dt" sz="quarter" idx="1"/>
          </p:nvPr>
        </p:nvSpPr>
        <p:spPr>
          <a:xfrm>
            <a:off x="4008705" y="0"/>
            <a:ext cx="3066732" cy="468154"/>
          </a:xfrm>
          <a:prstGeom prst="rect">
            <a:avLst/>
          </a:prstGeom>
        </p:spPr>
        <p:txBody>
          <a:bodyPr vert="horz" lIns="93415" tIns="46708" rIns="93415" bIns="46708" rtlCol="0"/>
          <a:lstStyle>
            <a:lvl1pPr algn="r">
              <a:defRPr sz="1200"/>
            </a:lvl1pPr>
          </a:lstStyle>
          <a:p>
            <a:fld id="{1AC3C7E0-8BAE-4EBF-8DE3-6DEDA76C3B26}" type="datetimeFigureOut">
              <a:rPr lang="en-US" smtClean="0"/>
              <a:pPr/>
              <a:t>7/16/21</a:t>
            </a:fld>
            <a:endParaRPr lang="en-US" dirty="0"/>
          </a:p>
        </p:txBody>
      </p:sp>
      <p:sp>
        <p:nvSpPr>
          <p:cNvPr id="4" name="Footer Placeholder 3"/>
          <p:cNvSpPr>
            <a:spLocks noGrp="1"/>
          </p:cNvSpPr>
          <p:nvPr>
            <p:ph type="ftr" sz="quarter" idx="2"/>
          </p:nvPr>
        </p:nvSpPr>
        <p:spPr>
          <a:xfrm>
            <a:off x="0" y="8893297"/>
            <a:ext cx="3066732" cy="468154"/>
          </a:xfrm>
          <a:prstGeom prst="rect">
            <a:avLst/>
          </a:prstGeom>
        </p:spPr>
        <p:txBody>
          <a:bodyPr vert="horz" lIns="93415" tIns="46708" rIns="93415" bIns="4670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705" y="8893297"/>
            <a:ext cx="3066732" cy="468154"/>
          </a:xfrm>
          <a:prstGeom prst="rect">
            <a:avLst/>
          </a:prstGeom>
        </p:spPr>
        <p:txBody>
          <a:bodyPr vert="horz" lIns="93415" tIns="46708" rIns="93415" bIns="46708" rtlCol="0" anchor="b"/>
          <a:lstStyle>
            <a:lvl1pPr algn="r">
              <a:defRPr sz="1200"/>
            </a:lvl1pPr>
          </a:lstStyle>
          <a:p>
            <a:fld id="{637445AC-B61D-4BA7-AA96-47F10B5CE306}" type="slidenum">
              <a:rPr lang="en-US" smtClean="0"/>
              <a:pPr/>
              <a:t>‹#›</a:t>
            </a:fld>
            <a:endParaRPr lang="en-US" dirty="0"/>
          </a:p>
        </p:txBody>
      </p:sp>
    </p:spTree>
    <p:extLst>
      <p:ext uri="{BB962C8B-B14F-4D97-AF65-F5344CB8AC3E}">
        <p14:creationId xmlns:p14="http://schemas.microsoft.com/office/powerpoint/2010/main" val="2491565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F7387624-DABF-D640-A3DC-CD3104ABDF35}" type="datetimeFigureOut">
              <a:rPr lang="en-US" smtClean="0"/>
              <a:t>7/16/21</a:t>
            </a:fld>
            <a:endParaRPr lang="en-US"/>
          </a:p>
        </p:txBody>
      </p:sp>
      <p:sp>
        <p:nvSpPr>
          <p:cNvPr id="4" name="Slide Image Placeholder 3"/>
          <p:cNvSpPr>
            <a:spLocks noGrp="1" noRot="1" noChangeAspect="1"/>
          </p:cNvSpPr>
          <p:nvPr>
            <p:ph type="sldImg" idx="2"/>
          </p:nvPr>
        </p:nvSpPr>
        <p:spPr>
          <a:xfrm>
            <a:off x="1431925" y="1169988"/>
            <a:ext cx="4213225"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575B6CA3-77A0-ED4B-941F-A58DE05CC672}" type="slidenum">
              <a:rPr lang="en-US" smtClean="0"/>
              <a:t>‹#›</a:t>
            </a:fld>
            <a:endParaRPr lang="en-US"/>
          </a:p>
        </p:txBody>
      </p:sp>
    </p:spTree>
    <p:extLst>
      <p:ext uri="{BB962C8B-B14F-4D97-AF65-F5344CB8AC3E}">
        <p14:creationId xmlns:p14="http://schemas.microsoft.com/office/powerpoint/2010/main" val="3660940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B6CA3-77A0-ED4B-941F-A58DE05CC672}" type="slidenum">
              <a:rPr lang="en-US" smtClean="0"/>
              <a:t>4</a:t>
            </a:fld>
            <a:endParaRPr lang="en-US"/>
          </a:p>
        </p:txBody>
      </p:sp>
    </p:spTree>
    <p:extLst>
      <p:ext uri="{BB962C8B-B14F-4D97-AF65-F5344CB8AC3E}">
        <p14:creationId xmlns:p14="http://schemas.microsoft.com/office/powerpoint/2010/main" val="905232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B6CA3-77A0-ED4B-941F-A58DE05CC672}" type="slidenum">
              <a:rPr lang="en-US" smtClean="0"/>
              <a:t>5</a:t>
            </a:fld>
            <a:endParaRPr lang="en-US"/>
          </a:p>
        </p:txBody>
      </p:sp>
    </p:spTree>
    <p:extLst>
      <p:ext uri="{BB962C8B-B14F-4D97-AF65-F5344CB8AC3E}">
        <p14:creationId xmlns:p14="http://schemas.microsoft.com/office/powerpoint/2010/main" val="265476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B6CA3-77A0-ED4B-941F-A58DE05CC672}" type="slidenum">
              <a:rPr lang="en-US" smtClean="0"/>
              <a:t>8</a:t>
            </a:fld>
            <a:endParaRPr lang="en-US"/>
          </a:p>
        </p:txBody>
      </p:sp>
    </p:spTree>
    <p:extLst>
      <p:ext uri="{BB962C8B-B14F-4D97-AF65-F5344CB8AC3E}">
        <p14:creationId xmlns:p14="http://schemas.microsoft.com/office/powerpoint/2010/main" val="2603896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13D3C-DBFD-0747-A433-60A17A0D478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386157C-9A56-4B4F-878F-5B361306FD3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D706084-2C66-7B45-ACB8-2EE2B4343C60}"/>
              </a:ext>
            </a:extLst>
          </p:cNvPr>
          <p:cNvSpPr>
            <a:spLocks noGrp="1"/>
          </p:cNvSpPr>
          <p:nvPr>
            <p:ph type="dt" sz="half" idx="10"/>
          </p:nvPr>
        </p:nvSpPr>
        <p:spPr/>
        <p:txBody>
          <a:bodyPr/>
          <a:lstStyle/>
          <a:p>
            <a:fld id="{C707B5D4-6B15-48AD-A827-2CDDDCF824F0}" type="datetimeFigureOut">
              <a:rPr lang="en-US" smtClean="0"/>
              <a:pPr/>
              <a:t>7/16/21</a:t>
            </a:fld>
            <a:endParaRPr lang="en-US" dirty="0"/>
          </a:p>
        </p:txBody>
      </p:sp>
      <p:sp>
        <p:nvSpPr>
          <p:cNvPr id="5" name="Footer Placeholder 4">
            <a:extLst>
              <a:ext uri="{FF2B5EF4-FFF2-40B4-BE49-F238E27FC236}">
                <a16:creationId xmlns:a16="http://schemas.microsoft.com/office/drawing/2014/main" id="{F0BBE025-9EEF-2E48-9526-5B4F18D5C2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ACB95F-B55B-5148-95A2-F0350B6FAD63}"/>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561995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75929-5540-5343-802A-6611533C7D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29BCBD-6AE7-5945-B30B-F801A30AD5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10EA0-6F3B-0147-9DDE-9D3855FF78BA}"/>
              </a:ext>
            </a:extLst>
          </p:cNvPr>
          <p:cNvSpPr>
            <a:spLocks noGrp="1"/>
          </p:cNvSpPr>
          <p:nvPr>
            <p:ph type="dt" sz="half" idx="10"/>
          </p:nvPr>
        </p:nvSpPr>
        <p:spPr/>
        <p:txBody>
          <a:bodyPr/>
          <a:lstStyle/>
          <a:p>
            <a:fld id="{C707B5D4-6B15-48AD-A827-2CDDDCF824F0}" type="datetimeFigureOut">
              <a:rPr lang="en-US" smtClean="0"/>
              <a:pPr/>
              <a:t>7/16/21</a:t>
            </a:fld>
            <a:endParaRPr lang="en-US" dirty="0"/>
          </a:p>
        </p:txBody>
      </p:sp>
      <p:sp>
        <p:nvSpPr>
          <p:cNvPr id="5" name="Footer Placeholder 4">
            <a:extLst>
              <a:ext uri="{FF2B5EF4-FFF2-40B4-BE49-F238E27FC236}">
                <a16:creationId xmlns:a16="http://schemas.microsoft.com/office/drawing/2014/main" id="{A6711B98-4D8E-F84A-9730-31B4709258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FEE6081-5724-204B-A145-E2CA92AAB89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09563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7E2-F814-C440-A93A-13AF83335447}"/>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F1E1FEA-33E5-5344-ACEB-A86FDF8CDBB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C777D9-A392-F44C-B1DB-DAC147AEF553}"/>
              </a:ext>
            </a:extLst>
          </p:cNvPr>
          <p:cNvSpPr>
            <a:spLocks noGrp="1"/>
          </p:cNvSpPr>
          <p:nvPr>
            <p:ph type="dt" sz="half" idx="10"/>
          </p:nvPr>
        </p:nvSpPr>
        <p:spPr/>
        <p:txBody>
          <a:bodyPr/>
          <a:lstStyle/>
          <a:p>
            <a:fld id="{C707B5D4-6B15-48AD-A827-2CDDDCF824F0}" type="datetimeFigureOut">
              <a:rPr lang="en-US" smtClean="0"/>
              <a:pPr/>
              <a:t>7/16/21</a:t>
            </a:fld>
            <a:endParaRPr lang="en-US" dirty="0"/>
          </a:p>
        </p:txBody>
      </p:sp>
      <p:sp>
        <p:nvSpPr>
          <p:cNvPr id="5" name="Footer Placeholder 4">
            <a:extLst>
              <a:ext uri="{FF2B5EF4-FFF2-40B4-BE49-F238E27FC236}">
                <a16:creationId xmlns:a16="http://schemas.microsoft.com/office/drawing/2014/main" id="{DEF6C889-9277-1D44-A25A-DF9C1DCD5A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C1672C-2135-7343-A266-5715809CC53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097977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2B15E-0BD0-6542-9051-0DBD67801F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0C50F6-A17C-4847-B2D3-B02195BBDC7A}"/>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6CE239-6ADB-4C43-B5A9-67A635EDEC33}"/>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F186FE-54CD-AB4F-BBFC-4A812F4A32A3}"/>
              </a:ext>
            </a:extLst>
          </p:cNvPr>
          <p:cNvSpPr>
            <a:spLocks noGrp="1"/>
          </p:cNvSpPr>
          <p:nvPr>
            <p:ph type="dt" sz="half" idx="10"/>
          </p:nvPr>
        </p:nvSpPr>
        <p:spPr/>
        <p:txBody>
          <a:bodyPr/>
          <a:lstStyle/>
          <a:p>
            <a:fld id="{C707B5D4-6B15-48AD-A827-2CDDDCF824F0}" type="datetimeFigureOut">
              <a:rPr lang="en-US" smtClean="0"/>
              <a:pPr/>
              <a:t>7/16/21</a:t>
            </a:fld>
            <a:endParaRPr lang="en-US" dirty="0"/>
          </a:p>
        </p:txBody>
      </p:sp>
      <p:sp>
        <p:nvSpPr>
          <p:cNvPr id="6" name="Footer Placeholder 5">
            <a:extLst>
              <a:ext uri="{FF2B5EF4-FFF2-40B4-BE49-F238E27FC236}">
                <a16:creationId xmlns:a16="http://schemas.microsoft.com/office/drawing/2014/main" id="{FB844A1F-DDCA-FF48-8F69-38190D7D83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B7D9BF-3F72-5947-ABB6-9ACA8A1EEFE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453750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2B63C-57E2-9741-9BFD-814F121E599C}"/>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43AD6E-DF88-5146-9D60-0DE60303FE7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91838-5CA9-AA4A-9D4F-0B65F85FB484}"/>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953BE0-B78D-3C48-8C6F-41AB6B2E405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3676D28-4426-8B43-8E82-6CB3E7B1D9B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AC00F2-BCD8-DF45-8E18-BB7AD8666FAC}"/>
              </a:ext>
            </a:extLst>
          </p:cNvPr>
          <p:cNvSpPr>
            <a:spLocks noGrp="1"/>
          </p:cNvSpPr>
          <p:nvPr>
            <p:ph type="dt" sz="half" idx="10"/>
          </p:nvPr>
        </p:nvSpPr>
        <p:spPr/>
        <p:txBody>
          <a:bodyPr/>
          <a:lstStyle/>
          <a:p>
            <a:fld id="{C707B5D4-6B15-48AD-A827-2CDDDCF824F0}" type="datetimeFigureOut">
              <a:rPr lang="en-US" smtClean="0"/>
              <a:pPr/>
              <a:t>7/16/21</a:t>
            </a:fld>
            <a:endParaRPr lang="en-US" dirty="0"/>
          </a:p>
        </p:txBody>
      </p:sp>
      <p:sp>
        <p:nvSpPr>
          <p:cNvPr id="8" name="Footer Placeholder 7">
            <a:extLst>
              <a:ext uri="{FF2B5EF4-FFF2-40B4-BE49-F238E27FC236}">
                <a16:creationId xmlns:a16="http://schemas.microsoft.com/office/drawing/2014/main" id="{42048436-A9F7-7A4D-9D2C-1114AEDE90F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814C1E4-2558-9E45-921B-C405D6AB350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19751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0560-8E3A-3645-9EEE-EC22006912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4E459D-7821-CB41-BBFA-44C19C6F256A}"/>
              </a:ext>
            </a:extLst>
          </p:cNvPr>
          <p:cNvSpPr>
            <a:spLocks noGrp="1"/>
          </p:cNvSpPr>
          <p:nvPr>
            <p:ph type="dt" sz="half" idx="10"/>
          </p:nvPr>
        </p:nvSpPr>
        <p:spPr/>
        <p:txBody>
          <a:bodyPr/>
          <a:lstStyle/>
          <a:p>
            <a:fld id="{C707B5D4-6B15-48AD-A827-2CDDDCF824F0}" type="datetimeFigureOut">
              <a:rPr lang="en-US" smtClean="0"/>
              <a:pPr/>
              <a:t>7/16/21</a:t>
            </a:fld>
            <a:endParaRPr lang="en-US" dirty="0"/>
          </a:p>
        </p:txBody>
      </p:sp>
      <p:sp>
        <p:nvSpPr>
          <p:cNvPr id="4" name="Footer Placeholder 3">
            <a:extLst>
              <a:ext uri="{FF2B5EF4-FFF2-40B4-BE49-F238E27FC236}">
                <a16:creationId xmlns:a16="http://schemas.microsoft.com/office/drawing/2014/main" id="{F14BB1BE-04BD-174D-BB88-2D8790C790E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71EF1D2-B02C-BB49-8164-727F237BFFA5}"/>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402720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DCAA5C-D7F2-504D-84B9-C1E0358F3F27}"/>
              </a:ext>
            </a:extLst>
          </p:cNvPr>
          <p:cNvSpPr>
            <a:spLocks noGrp="1"/>
          </p:cNvSpPr>
          <p:nvPr>
            <p:ph type="dt" sz="half" idx="10"/>
          </p:nvPr>
        </p:nvSpPr>
        <p:spPr/>
        <p:txBody>
          <a:bodyPr/>
          <a:lstStyle/>
          <a:p>
            <a:fld id="{C707B5D4-6B15-48AD-A827-2CDDDCF824F0}" type="datetimeFigureOut">
              <a:rPr lang="en-US" smtClean="0"/>
              <a:pPr/>
              <a:t>7/16/21</a:t>
            </a:fld>
            <a:endParaRPr lang="en-US" dirty="0"/>
          </a:p>
        </p:txBody>
      </p:sp>
      <p:sp>
        <p:nvSpPr>
          <p:cNvPr id="3" name="Footer Placeholder 2">
            <a:extLst>
              <a:ext uri="{FF2B5EF4-FFF2-40B4-BE49-F238E27FC236}">
                <a16:creationId xmlns:a16="http://schemas.microsoft.com/office/drawing/2014/main" id="{62CA1673-D1CC-4B44-B6DC-AD4C766B19E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A948909-4899-BC4E-944E-681D044E8AE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64027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1B651-B976-9145-ACF7-14417EC16EF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0AF941D-B3C0-7F4B-A9CA-73AD888C554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370744-96D4-C24D-A1B2-3CC8A6BBA90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48D5824-8931-064B-9C4A-4CAB10A92D8F}"/>
              </a:ext>
            </a:extLst>
          </p:cNvPr>
          <p:cNvSpPr>
            <a:spLocks noGrp="1"/>
          </p:cNvSpPr>
          <p:nvPr>
            <p:ph type="dt" sz="half" idx="10"/>
          </p:nvPr>
        </p:nvSpPr>
        <p:spPr/>
        <p:txBody>
          <a:bodyPr/>
          <a:lstStyle/>
          <a:p>
            <a:fld id="{C707B5D4-6B15-48AD-A827-2CDDDCF824F0}" type="datetimeFigureOut">
              <a:rPr lang="en-US" smtClean="0"/>
              <a:pPr/>
              <a:t>7/16/21</a:t>
            </a:fld>
            <a:endParaRPr lang="en-US" dirty="0"/>
          </a:p>
        </p:txBody>
      </p:sp>
      <p:sp>
        <p:nvSpPr>
          <p:cNvPr id="6" name="Footer Placeholder 5">
            <a:extLst>
              <a:ext uri="{FF2B5EF4-FFF2-40B4-BE49-F238E27FC236}">
                <a16:creationId xmlns:a16="http://schemas.microsoft.com/office/drawing/2014/main" id="{0365563A-FDF1-CE4D-8550-6121BC2CD03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FE5D96-836B-AB4E-B872-527ABFBBE8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3736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78297-39DC-8A47-9117-CCD63EF4703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61F9E82-B6AD-E440-BE69-5E57435C126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3521F16-2A22-C74F-BCFF-B26064E63DE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D44FC17-6042-5F4A-A549-92C406FBB824}"/>
              </a:ext>
            </a:extLst>
          </p:cNvPr>
          <p:cNvSpPr>
            <a:spLocks noGrp="1"/>
          </p:cNvSpPr>
          <p:nvPr>
            <p:ph type="dt" sz="half" idx="10"/>
          </p:nvPr>
        </p:nvSpPr>
        <p:spPr/>
        <p:txBody>
          <a:bodyPr/>
          <a:lstStyle/>
          <a:p>
            <a:fld id="{C707B5D4-6B15-48AD-A827-2CDDDCF824F0}" type="datetimeFigureOut">
              <a:rPr lang="en-US" smtClean="0"/>
              <a:pPr/>
              <a:t>7/16/21</a:t>
            </a:fld>
            <a:endParaRPr lang="en-US" dirty="0"/>
          </a:p>
        </p:txBody>
      </p:sp>
      <p:sp>
        <p:nvSpPr>
          <p:cNvPr id="6" name="Footer Placeholder 5">
            <a:extLst>
              <a:ext uri="{FF2B5EF4-FFF2-40B4-BE49-F238E27FC236}">
                <a16:creationId xmlns:a16="http://schemas.microsoft.com/office/drawing/2014/main" id="{BD2C35AB-6396-B548-B89A-AE61B91774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C4F6CD-6B47-8644-92F6-1B44B5713186}"/>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719430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18DE-1001-7F44-8624-776D50CB80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179A14-7791-7341-A923-9B9731C6B7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B6F827-6B39-F042-A40F-05FEBFE96E5C}"/>
              </a:ext>
            </a:extLst>
          </p:cNvPr>
          <p:cNvSpPr>
            <a:spLocks noGrp="1"/>
          </p:cNvSpPr>
          <p:nvPr>
            <p:ph type="dt" sz="half" idx="10"/>
          </p:nvPr>
        </p:nvSpPr>
        <p:spPr/>
        <p:txBody>
          <a:bodyPr/>
          <a:lstStyle/>
          <a:p>
            <a:fld id="{C707B5D4-6B15-48AD-A827-2CDDDCF824F0}" type="datetimeFigureOut">
              <a:rPr lang="en-US" smtClean="0"/>
              <a:pPr/>
              <a:t>7/16/21</a:t>
            </a:fld>
            <a:endParaRPr lang="en-US" dirty="0"/>
          </a:p>
        </p:txBody>
      </p:sp>
      <p:sp>
        <p:nvSpPr>
          <p:cNvPr id="5" name="Footer Placeholder 4">
            <a:extLst>
              <a:ext uri="{FF2B5EF4-FFF2-40B4-BE49-F238E27FC236}">
                <a16:creationId xmlns:a16="http://schemas.microsoft.com/office/drawing/2014/main" id="{CC40EC0A-E341-D946-980C-0CBBC0798E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1204714-E7FB-AE4A-85DB-46B9B59CDA1B}"/>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175098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1DC02E-A01B-B347-8DBA-E0C4E7C392E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506859-4141-064A-8F33-A77DEEB16AD5}"/>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9CCB0-08E8-F847-8A62-40A44733127B}"/>
              </a:ext>
            </a:extLst>
          </p:cNvPr>
          <p:cNvSpPr>
            <a:spLocks noGrp="1"/>
          </p:cNvSpPr>
          <p:nvPr>
            <p:ph type="dt" sz="half" idx="10"/>
          </p:nvPr>
        </p:nvSpPr>
        <p:spPr/>
        <p:txBody>
          <a:bodyPr/>
          <a:lstStyle/>
          <a:p>
            <a:fld id="{C707B5D4-6B15-48AD-A827-2CDDDCF824F0}" type="datetimeFigureOut">
              <a:rPr lang="en-US" smtClean="0"/>
              <a:pPr/>
              <a:t>7/16/21</a:t>
            </a:fld>
            <a:endParaRPr lang="en-US" dirty="0"/>
          </a:p>
        </p:txBody>
      </p:sp>
      <p:sp>
        <p:nvSpPr>
          <p:cNvPr id="5" name="Footer Placeholder 4">
            <a:extLst>
              <a:ext uri="{FF2B5EF4-FFF2-40B4-BE49-F238E27FC236}">
                <a16:creationId xmlns:a16="http://schemas.microsoft.com/office/drawing/2014/main" id="{CB5172A3-CA02-264B-940D-E8F11434CE3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F11444B-4720-B04E-8539-68E40BEFEE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83312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7D296-B834-F54F-910C-B4CE994007D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F404A6-FA0C-E041-A945-2FC8C90BC84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385646-C0D0-3A4D-87DC-94AB34726D7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707B5D4-6B15-48AD-A827-2CDDDCF824F0}" type="datetimeFigureOut">
              <a:rPr lang="en-US" smtClean="0"/>
              <a:pPr/>
              <a:t>7/16/21</a:t>
            </a:fld>
            <a:endParaRPr lang="en-US" dirty="0"/>
          </a:p>
        </p:txBody>
      </p:sp>
      <p:sp>
        <p:nvSpPr>
          <p:cNvPr id="5" name="Footer Placeholder 4">
            <a:extLst>
              <a:ext uri="{FF2B5EF4-FFF2-40B4-BE49-F238E27FC236}">
                <a16:creationId xmlns:a16="http://schemas.microsoft.com/office/drawing/2014/main" id="{9E0FD4F6-E0F9-0A4E-A2AC-949C4C001BE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FFBCE6D-2A66-BE49-902D-66A1CC70228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307517652"/>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219200"/>
            <a:ext cx="8610600" cy="1295400"/>
          </a:xfrm>
        </p:spPr>
        <p:txBody>
          <a:bodyPr>
            <a:normAutofit/>
          </a:bodyPr>
          <a:lstStyle/>
          <a:p>
            <a:r>
              <a:rPr lang="en-US" sz="4800" dirty="0">
                <a:latin typeface="Verdana" panose="020B0604030504040204" pitchFamily="34" charset="0"/>
                <a:ea typeface="Verdana" panose="020B0604030504040204" pitchFamily="34" charset="0"/>
                <a:cs typeface="Verdana" panose="020B0604030504040204" pitchFamily="34" charset="0"/>
              </a:rPr>
              <a:t>The Matchmaker</a:t>
            </a:r>
          </a:p>
        </p:txBody>
      </p:sp>
      <p:sp>
        <p:nvSpPr>
          <p:cNvPr id="3" name="Subtitle 2"/>
          <p:cNvSpPr>
            <a:spLocks noGrp="1"/>
          </p:cNvSpPr>
          <p:nvPr>
            <p:ph type="subTitle" idx="1"/>
          </p:nvPr>
        </p:nvSpPr>
        <p:spPr>
          <a:xfrm>
            <a:off x="0" y="3962400"/>
            <a:ext cx="9144000" cy="2362200"/>
          </a:xfrm>
        </p:spPr>
        <p:txBody>
          <a:bodyPr>
            <a:normAutofit/>
          </a:bodyPr>
          <a:lstStyle/>
          <a:p>
            <a:r>
              <a:rPr lang="en-US" dirty="0"/>
              <a:t>	   		                   	      </a:t>
            </a:r>
            <a:r>
              <a:rPr lang="en-US" sz="2800" dirty="0">
                <a:latin typeface="Verdana" panose="020B0604030504040204" pitchFamily="34" charset="0"/>
                <a:ea typeface="Verdana" panose="020B0604030504040204" pitchFamily="34" charset="0"/>
                <a:cs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cs typeface="Verdana" panose="020B0604030504040204" pitchFamily="34" charset="0"/>
              </a:rPr>
              <a:t>				Pastor Duane Acree</a:t>
            </a:r>
          </a:p>
          <a:p>
            <a:r>
              <a:rPr lang="en-US" sz="2800" dirty="0">
                <a:latin typeface="Verdana" panose="020B0604030504040204" pitchFamily="34" charset="0"/>
                <a:ea typeface="Verdana" panose="020B0604030504040204" pitchFamily="34" charset="0"/>
                <a:cs typeface="Verdana" panose="020B0604030504040204" pitchFamily="34" charset="0"/>
              </a:rPr>
              <a:t>	   	  July 18,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3:1-5</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362200"/>
            <a:ext cx="8382000" cy="3962400"/>
          </a:xfrm>
        </p:spPr>
        <p:txBody>
          <a:bodyPr>
            <a:normAutofit fontScale="92500" lnSpcReduction="10000"/>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1 Then Naomi her mother in law said unto her, My daughter, shall I not seek rest for thee, that it may be well with thee?2 And now </a:t>
            </a:r>
            <a:r>
              <a:rPr lang="en-US" sz="3200" i="1" dirty="0">
                <a:latin typeface="Verdana" panose="020B0604030504040204" pitchFamily="34" charset="0"/>
                <a:ea typeface="Verdana" panose="020B0604030504040204" pitchFamily="34" charset="0"/>
                <a:cs typeface="Verdana" panose="020B0604030504040204" pitchFamily="34" charset="0"/>
              </a:rPr>
              <a:t>is</a:t>
            </a:r>
            <a:r>
              <a:rPr lang="en-US" sz="3200" dirty="0">
                <a:latin typeface="Verdana" panose="020B0604030504040204" pitchFamily="34" charset="0"/>
                <a:ea typeface="Verdana" panose="020B0604030504040204" pitchFamily="34" charset="0"/>
                <a:cs typeface="Verdana" panose="020B0604030504040204" pitchFamily="34" charset="0"/>
              </a:rPr>
              <a:t> not Boaz of our kindred, with whose maidens thou </a:t>
            </a:r>
            <a:r>
              <a:rPr lang="en-US" sz="3200" dirty="0" err="1">
                <a:latin typeface="Verdana" panose="020B0604030504040204" pitchFamily="34" charset="0"/>
                <a:ea typeface="Verdana" panose="020B0604030504040204" pitchFamily="34" charset="0"/>
                <a:cs typeface="Verdana" panose="020B0604030504040204" pitchFamily="34" charset="0"/>
              </a:rPr>
              <a:t>wast</a:t>
            </a:r>
            <a:r>
              <a:rPr lang="en-US" sz="3200" dirty="0">
                <a:latin typeface="Verdana" panose="020B0604030504040204" pitchFamily="34" charset="0"/>
                <a:ea typeface="Verdana" panose="020B0604030504040204" pitchFamily="34" charset="0"/>
                <a:cs typeface="Verdana" panose="020B0604030504040204" pitchFamily="34" charset="0"/>
              </a:rPr>
              <a:t>? Behold, he </a:t>
            </a:r>
            <a:r>
              <a:rPr lang="en-US" sz="3200" dirty="0" err="1">
                <a:latin typeface="Verdana" panose="020B0604030504040204" pitchFamily="34" charset="0"/>
                <a:ea typeface="Verdana" panose="020B0604030504040204" pitchFamily="34" charset="0"/>
                <a:cs typeface="Verdana" panose="020B0604030504040204" pitchFamily="34" charset="0"/>
              </a:rPr>
              <a:t>winnoweth</a:t>
            </a:r>
            <a:r>
              <a:rPr lang="en-US" sz="3200" dirty="0">
                <a:latin typeface="Verdana" panose="020B0604030504040204" pitchFamily="34" charset="0"/>
                <a:ea typeface="Verdana" panose="020B0604030504040204" pitchFamily="34" charset="0"/>
                <a:cs typeface="Verdana" panose="020B0604030504040204" pitchFamily="34" charset="0"/>
              </a:rPr>
              <a:t> barley to night in the threshingfloor.3 Wash thyself therefore, and anoint thee, and put thy raiment upon thee, and get thee down to the floor: </a:t>
            </a: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34050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3:1-5</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362200"/>
            <a:ext cx="8382000" cy="3962400"/>
          </a:xfrm>
        </p:spPr>
        <p:txBody>
          <a:bodyPr>
            <a:normAutofit lnSpcReduction="10000"/>
          </a:bodyPr>
          <a:lstStyle/>
          <a:p>
            <a:pPr marL="0" indent="0">
              <a:buNone/>
            </a:pPr>
            <a:r>
              <a:rPr lang="en-US" sz="3200" i="1" dirty="0">
                <a:latin typeface="Verdana" panose="020B0604030504040204" pitchFamily="34" charset="0"/>
                <a:ea typeface="Verdana" panose="020B0604030504040204" pitchFamily="34" charset="0"/>
                <a:cs typeface="Verdana" panose="020B0604030504040204" pitchFamily="34" charset="0"/>
              </a:rPr>
              <a:t>but</a:t>
            </a:r>
            <a:r>
              <a:rPr lang="en-US" sz="3200" dirty="0">
                <a:latin typeface="Verdana" panose="020B0604030504040204" pitchFamily="34" charset="0"/>
                <a:ea typeface="Verdana" panose="020B0604030504040204" pitchFamily="34" charset="0"/>
                <a:cs typeface="Verdana" panose="020B0604030504040204" pitchFamily="34" charset="0"/>
              </a:rPr>
              <a:t> make not thyself known unto the man, until he shall have done eating and drinking.4 And it shall be, when he lieth down, that thou shalt mark the place where he shall lie, and thou shalt go in, and uncover his feet, and lay thee down; and he will tell thee what thou shalt do.5 And she said unto her, All that thou sayest unto me I will do.</a:t>
            </a: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76403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954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The Matchmaker</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a:noFill/>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Rest</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Relative</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Recipient</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Relationship</a:t>
            </a:r>
          </a:p>
          <a:p>
            <a:pPr marL="0" indent="0">
              <a:lnSpc>
                <a:spcPct val="120000"/>
              </a:lnSpc>
              <a:buNone/>
            </a:pPr>
            <a:endParaRPr lang="en-US" sz="144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endParaRPr lang="en-US" sz="11200" dirty="0">
              <a:latin typeface="Arial" panose="020B0604020202020204" pitchFamily="34" charset="0"/>
              <a:cs typeface="Arial" panose="020B060402020202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3810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The Matchmaker</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Rest</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quiet (place of) </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marriage							1:9	</a:t>
            </a: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209478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228600"/>
            <a:ext cx="8229600" cy="13716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The Matchmaker</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Relative</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kinsman 					       2:1,20</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mighty man	</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redeemer	  Deuteronomy 25:5-9</a:t>
            </a:r>
          </a:p>
          <a:p>
            <a:pPr marL="342900" lvl="1" indent="0">
              <a:lnSpc>
                <a:spcPct val="120000"/>
              </a:lnSpc>
              <a:buNone/>
            </a:pPr>
            <a:r>
              <a:rPr lang="en-US" sz="12800" dirty="0">
                <a:latin typeface="Verdana" panose="020B0604030504040204" pitchFamily="34" charset="0"/>
                <a:ea typeface="Verdana" panose="020B0604030504040204" pitchFamily="34" charset="0"/>
                <a:cs typeface="Verdana" panose="020B0604030504040204" pitchFamily="34" charset="0"/>
              </a:rPr>
              <a:t> </a:t>
            </a:r>
          </a:p>
          <a:p>
            <a:pPr marL="342900" lvl="1" indent="0">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61259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228600"/>
            <a:ext cx="8229600" cy="13716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The Matchmaker</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Recipient</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benefactor					    	  2:8</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benevolence					2:15-16 </a:t>
            </a:r>
            <a:endParaRPr lang="en-US" sz="11200" dirty="0">
              <a:latin typeface="Arial" panose="020B0604020202020204" pitchFamily="34" charset="0"/>
              <a:cs typeface="Arial" panose="020B0604020202020204" pitchFamily="34" charset="0"/>
            </a:endParaRP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91640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152400"/>
            <a:ext cx="8229600" cy="15240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The Matchmaker</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Relationship</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wash thyself</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anoint thyself</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clothe thyself</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present thyself</a:t>
            </a: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347178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066800"/>
            <a:ext cx="8229600" cy="1600200"/>
          </a:xfrm>
        </p:spPr>
        <p:txBody>
          <a:bodyPr>
            <a:normAutofit/>
          </a:bodyPr>
          <a:lstStyle/>
          <a:p>
            <a:pPr>
              <a:defRPr/>
            </a:pPr>
            <a:r>
              <a:rPr lang="en-US" sz="4400" dirty="0">
                <a:latin typeface="Verdana" panose="020B0604030504040204" pitchFamily="34" charset="0"/>
                <a:ea typeface="Verdana" panose="020B0604030504040204" pitchFamily="34" charset="0"/>
                <a:cs typeface="Verdana" panose="020B0604030504040204" pitchFamily="34" charset="0"/>
              </a:rPr>
              <a:t>Cornerstone Bible Church</a:t>
            </a:r>
          </a:p>
        </p:txBody>
      </p:sp>
      <p:sp>
        <p:nvSpPr>
          <p:cNvPr id="3" name="Subtitle 2"/>
          <p:cNvSpPr>
            <a:spLocks noGrp="1"/>
          </p:cNvSpPr>
          <p:nvPr>
            <p:ph type="subTitle" idx="1"/>
          </p:nvPr>
        </p:nvSpPr>
        <p:spPr>
          <a:xfrm>
            <a:off x="1371600" y="3733800"/>
            <a:ext cx="6400800" cy="1828800"/>
          </a:xfrm>
        </p:spPr>
        <p:txBody>
          <a:bodyPr>
            <a:noAutofit/>
          </a:bodyPr>
          <a:lstStyle/>
          <a:p>
            <a:pPr>
              <a:defRPr/>
            </a:pPr>
            <a:r>
              <a:rPr lang="en-US" sz="3200" i="1" dirty="0">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31824</TotalTime>
  <Words>368</Words>
  <Application>Microsoft Macintosh PowerPoint</Application>
  <PresentationFormat>On-screen Show (4:3)</PresentationFormat>
  <Paragraphs>172</Paragraphs>
  <Slides>9</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Calibri Light</vt:lpstr>
      <vt:lpstr>Comic Sans MS</vt:lpstr>
      <vt:lpstr>Verdana</vt:lpstr>
      <vt:lpstr>Wingdings</vt:lpstr>
      <vt:lpstr>Office Theme</vt:lpstr>
      <vt:lpstr>The Matchmaker</vt:lpstr>
      <vt:lpstr>Ruth 3:1-5</vt:lpstr>
      <vt:lpstr>Ruth 3:1-5</vt:lpstr>
      <vt:lpstr>The Matchmaker</vt:lpstr>
      <vt:lpstr>The Matchmaker</vt:lpstr>
      <vt:lpstr>The Matchmaker</vt:lpstr>
      <vt:lpstr>The Matchmaker</vt:lpstr>
      <vt:lpstr>The Matchmaker</vt:lpstr>
      <vt:lpstr>Cornerstone Bible Church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Through Joshua</dc:title>
  <dc:creator>Duane</dc:creator>
  <cp:lastModifiedBy>Duane Acree</cp:lastModifiedBy>
  <cp:revision>1684</cp:revision>
  <cp:lastPrinted>2021-06-26T17:51:37Z</cp:lastPrinted>
  <dcterms:created xsi:type="dcterms:W3CDTF">2010-08-14T13:43:06Z</dcterms:created>
  <dcterms:modified xsi:type="dcterms:W3CDTF">2021-07-17T19:03:46Z</dcterms:modified>
</cp:coreProperties>
</file>