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1"/>
  </p:notesMasterIdLst>
  <p:handoutMasterIdLst>
    <p:handoutMasterId r:id="rId12"/>
  </p:handoutMasterIdLst>
  <p:sldIdLst>
    <p:sldId id="256" r:id="rId2"/>
    <p:sldId id="387" r:id="rId3"/>
    <p:sldId id="393" r:id="rId4"/>
    <p:sldId id="394" r:id="rId5"/>
    <p:sldId id="355" r:id="rId6"/>
    <p:sldId id="380" r:id="rId7"/>
    <p:sldId id="385" r:id="rId8"/>
    <p:sldId id="392" r:id="rId9"/>
    <p:sldId id="262" r:id="rId10"/>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4" autoAdjust="0"/>
    <p:restoredTop sz="94628"/>
  </p:normalViewPr>
  <p:slideViewPr>
    <p:cSldViewPr>
      <p:cViewPr varScale="1">
        <p:scale>
          <a:sx n="116" d="100"/>
          <a:sy n="116" d="100"/>
        </p:scale>
        <p:origin x="184" y="2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7/30/21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7/30/21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5</a:t>
            </a:fld>
            <a:endParaRPr lang="en-US"/>
          </a:p>
        </p:txBody>
      </p:sp>
    </p:spTree>
    <p:extLst>
      <p:ext uri="{BB962C8B-B14F-4D97-AF65-F5344CB8AC3E}">
        <p14:creationId xmlns:p14="http://schemas.microsoft.com/office/powerpoint/2010/main" val="905232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6</a:t>
            </a:fld>
            <a:endParaRPr lang="en-US"/>
          </a:p>
        </p:txBody>
      </p:sp>
    </p:spTree>
    <p:extLst>
      <p:ext uri="{BB962C8B-B14F-4D97-AF65-F5344CB8AC3E}">
        <p14:creationId xmlns:p14="http://schemas.microsoft.com/office/powerpoint/2010/main" val="265476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7/30/21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7/30/21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fontScale="90000"/>
          </a:bodyPr>
          <a:lstStyle/>
          <a:p>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Meeting at the Gate</a:t>
            </a: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Subtitle 2"/>
          <p:cNvSpPr>
            <a:spLocks noGrp="1"/>
          </p:cNvSpPr>
          <p:nvPr>
            <p:ph type="subTitle" idx="1"/>
          </p:nvPr>
        </p:nvSpPr>
        <p:spPr>
          <a:xfrm>
            <a:off x="0" y="3962400"/>
            <a:ext cx="91440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August 1,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4:1-8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lnSpcReduction="10000"/>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1 Then went Boaz up to the gate, and sat him down there: and, behold, the kinsman of whom Boaz </a:t>
            </a:r>
            <a:r>
              <a:rPr lang="en-US" sz="2800" dirty="0" err="1">
                <a:latin typeface="Verdana" panose="020B0604030504040204" pitchFamily="34" charset="0"/>
                <a:ea typeface="Verdana" panose="020B0604030504040204" pitchFamily="34" charset="0"/>
                <a:cs typeface="Verdana" panose="020B0604030504040204" pitchFamily="34" charset="0"/>
              </a:rPr>
              <a:t>spake</a:t>
            </a:r>
            <a:r>
              <a:rPr lang="en-US" sz="2800" dirty="0">
                <a:latin typeface="Verdana" panose="020B0604030504040204" pitchFamily="34" charset="0"/>
                <a:ea typeface="Verdana" panose="020B0604030504040204" pitchFamily="34" charset="0"/>
                <a:cs typeface="Verdana" panose="020B0604030504040204" pitchFamily="34" charset="0"/>
              </a:rPr>
              <a:t> came by; unto whom he said, Ho, such a one! turn aside, sit down here. And he turned aside, and sat down.2 And he took ten men of the elders of the city, and said, Sit ye down here. And they sat down.3 And he said unto the kinsman, Naomi, that is come again out of the country of Moab, </a:t>
            </a:r>
            <a:r>
              <a:rPr lang="en-US" sz="2800" dirty="0" err="1">
                <a:latin typeface="Verdana" panose="020B0604030504040204" pitchFamily="34" charset="0"/>
                <a:ea typeface="Verdana" panose="020B0604030504040204" pitchFamily="34" charset="0"/>
                <a:cs typeface="Verdana" panose="020B0604030504040204" pitchFamily="34" charset="0"/>
              </a:rPr>
              <a:t>selleth</a:t>
            </a:r>
            <a:r>
              <a:rPr lang="en-US" sz="2800" dirty="0">
                <a:latin typeface="Verdana" panose="020B0604030504040204" pitchFamily="34" charset="0"/>
                <a:ea typeface="Verdana" panose="020B0604030504040204" pitchFamily="34" charset="0"/>
                <a:cs typeface="Verdana" panose="020B0604030504040204" pitchFamily="34" charset="0"/>
              </a:rPr>
              <a:t> a parcel of land, which was our brother Elimelech’s: </a:t>
            </a:r>
          </a:p>
          <a:p>
            <a:pPr>
              <a:lnSpc>
                <a:spcPct val="120000"/>
              </a:lnSpc>
              <a:buNone/>
            </a:pPr>
            <a:endParaRPr lang="en-US" sz="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3405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4:1-8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lnSpcReduction="10000"/>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4  And I thought to advertise thee, saying, Buy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before the inhabitants, and before the elders of my people. If thou wilt redeem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redeem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but if thou wilt not redeem </a:t>
            </a:r>
            <a:r>
              <a:rPr lang="en-US" sz="2800" i="1" dirty="0">
                <a:latin typeface="Verdana" panose="020B0604030504040204" pitchFamily="34" charset="0"/>
                <a:ea typeface="Verdana" panose="020B0604030504040204" pitchFamily="34" charset="0"/>
                <a:cs typeface="Verdana" panose="020B0604030504040204" pitchFamily="34" charset="0"/>
              </a:rPr>
              <a:t>it, </a:t>
            </a:r>
            <a:r>
              <a:rPr lang="en-US" sz="2800" i="1" dirty="0" err="1">
                <a:latin typeface="Verdana" panose="020B0604030504040204" pitchFamily="34" charset="0"/>
                <a:ea typeface="Verdana" panose="020B0604030504040204" pitchFamily="34" charset="0"/>
                <a:cs typeface="Verdana" panose="020B0604030504040204" pitchFamily="34" charset="0"/>
              </a:rPr>
              <a:t>then</a:t>
            </a:r>
            <a:r>
              <a:rPr lang="en-US" sz="2800" dirty="0" err="1">
                <a:latin typeface="Verdana" panose="020B0604030504040204" pitchFamily="34" charset="0"/>
                <a:ea typeface="Verdana" panose="020B0604030504040204" pitchFamily="34" charset="0"/>
                <a:cs typeface="Verdana" panose="020B0604030504040204" pitchFamily="34" charset="0"/>
              </a:rPr>
              <a:t>tell</a:t>
            </a:r>
            <a:r>
              <a:rPr lang="en-US" sz="2800" dirty="0">
                <a:latin typeface="Verdana" panose="020B0604030504040204" pitchFamily="34" charset="0"/>
                <a:ea typeface="Verdana" panose="020B0604030504040204" pitchFamily="34" charset="0"/>
                <a:cs typeface="Verdana" panose="020B0604030504040204" pitchFamily="34" charset="0"/>
              </a:rPr>
              <a:t> me, that I may know: for </a:t>
            </a:r>
            <a:r>
              <a:rPr lang="en-US" sz="2800" i="1" dirty="0">
                <a:latin typeface="Verdana" panose="020B0604030504040204" pitchFamily="34" charset="0"/>
                <a:ea typeface="Verdana" panose="020B0604030504040204" pitchFamily="34" charset="0"/>
                <a:cs typeface="Verdana" panose="020B0604030504040204" pitchFamily="34" charset="0"/>
              </a:rPr>
              <a:t>there is</a:t>
            </a:r>
            <a:r>
              <a:rPr lang="en-US" sz="2800" dirty="0">
                <a:latin typeface="Verdana" panose="020B0604030504040204" pitchFamily="34" charset="0"/>
                <a:ea typeface="Verdana" panose="020B0604030504040204" pitchFamily="34" charset="0"/>
                <a:cs typeface="Verdana" panose="020B0604030504040204" pitchFamily="34" charset="0"/>
              </a:rPr>
              <a:t> none to redeem </a:t>
            </a:r>
            <a:r>
              <a:rPr lang="en-US" sz="2800" i="1" dirty="0" err="1">
                <a:latin typeface="Verdana" panose="020B0604030504040204" pitchFamily="34" charset="0"/>
                <a:ea typeface="Verdana" panose="020B0604030504040204" pitchFamily="34" charset="0"/>
                <a:cs typeface="Verdana" panose="020B0604030504040204" pitchFamily="34" charset="0"/>
              </a:rPr>
              <a:t>it</a:t>
            </a:r>
            <a:r>
              <a:rPr lang="en-US" sz="2800" dirty="0" err="1">
                <a:latin typeface="Verdana" panose="020B0604030504040204" pitchFamily="34" charset="0"/>
                <a:ea typeface="Verdana" panose="020B0604030504040204" pitchFamily="34" charset="0"/>
                <a:cs typeface="Verdana" panose="020B0604030504040204" pitchFamily="34" charset="0"/>
              </a:rPr>
              <a:t>beside</a:t>
            </a:r>
            <a:r>
              <a:rPr lang="en-US" sz="2800" dirty="0">
                <a:latin typeface="Verdana" panose="020B0604030504040204" pitchFamily="34" charset="0"/>
                <a:ea typeface="Verdana" panose="020B0604030504040204" pitchFamily="34" charset="0"/>
                <a:cs typeface="Verdana" panose="020B0604030504040204" pitchFamily="34" charset="0"/>
              </a:rPr>
              <a:t> thee; and I </a:t>
            </a:r>
            <a:r>
              <a:rPr lang="en-US" sz="2800" i="1" dirty="0">
                <a:latin typeface="Verdana" panose="020B0604030504040204" pitchFamily="34" charset="0"/>
                <a:ea typeface="Verdana" panose="020B0604030504040204" pitchFamily="34" charset="0"/>
                <a:cs typeface="Verdana" panose="020B0604030504040204" pitchFamily="34" charset="0"/>
              </a:rPr>
              <a:t>am</a:t>
            </a:r>
            <a:r>
              <a:rPr lang="en-US" sz="2800" dirty="0">
                <a:latin typeface="Verdana" panose="020B0604030504040204" pitchFamily="34" charset="0"/>
                <a:ea typeface="Verdana" panose="020B0604030504040204" pitchFamily="34" charset="0"/>
                <a:cs typeface="Verdana" panose="020B0604030504040204" pitchFamily="34" charset="0"/>
              </a:rPr>
              <a:t> after thee. And he said, I will redeem </a:t>
            </a:r>
            <a:r>
              <a:rPr lang="en-US" sz="2800" i="1" dirty="0">
                <a:latin typeface="Verdana" panose="020B0604030504040204" pitchFamily="34" charset="0"/>
                <a:ea typeface="Verdana" panose="020B0604030504040204" pitchFamily="34" charset="0"/>
                <a:cs typeface="Verdana" panose="020B0604030504040204" pitchFamily="34" charset="0"/>
              </a:rPr>
              <a:t>it.5 </a:t>
            </a:r>
            <a:r>
              <a:rPr lang="en-US" sz="2800" dirty="0">
                <a:latin typeface="Verdana" panose="020B0604030504040204" pitchFamily="34" charset="0"/>
                <a:ea typeface="Verdana" panose="020B0604030504040204" pitchFamily="34" charset="0"/>
                <a:cs typeface="Verdana" panose="020B0604030504040204" pitchFamily="34" charset="0"/>
              </a:rPr>
              <a:t>Then said Boaz, What day thou </a:t>
            </a:r>
            <a:r>
              <a:rPr lang="en-US" sz="2800" dirty="0" err="1">
                <a:latin typeface="Verdana" panose="020B0604030504040204" pitchFamily="34" charset="0"/>
                <a:ea typeface="Verdana" panose="020B0604030504040204" pitchFamily="34" charset="0"/>
                <a:cs typeface="Verdana" panose="020B0604030504040204" pitchFamily="34" charset="0"/>
              </a:rPr>
              <a:t>buyest</a:t>
            </a:r>
            <a:r>
              <a:rPr lang="en-US" sz="2800" dirty="0">
                <a:latin typeface="Verdana" panose="020B0604030504040204" pitchFamily="34" charset="0"/>
                <a:ea typeface="Verdana" panose="020B0604030504040204" pitchFamily="34" charset="0"/>
                <a:cs typeface="Verdana" panose="020B0604030504040204" pitchFamily="34" charset="0"/>
              </a:rPr>
              <a:t> the field of the hand of Naomi, thou must buy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also of Ruth the Moabitess, the wife of the dead, </a:t>
            </a:r>
            <a:endParaRPr lang="en-US" dirty="0"/>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12541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4:1-8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4191000"/>
          </a:xfrm>
        </p:spPr>
        <p:txBody>
          <a:bodyPr>
            <a:normAutofit lnSpcReduction="10000"/>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to raise up the name of the dead upon his inheritance.6 And the kinsman said, I cannot redeem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for myself, lest I mar mine own inheritance: redeem thou my right to thyself; for I cannot redeem </a:t>
            </a:r>
            <a:r>
              <a:rPr lang="en-US" sz="2800" i="1" dirty="0">
                <a:latin typeface="Verdana" panose="020B0604030504040204" pitchFamily="34" charset="0"/>
                <a:ea typeface="Verdana" panose="020B0604030504040204" pitchFamily="34" charset="0"/>
                <a:cs typeface="Verdana" panose="020B0604030504040204" pitchFamily="34" charset="0"/>
              </a:rPr>
              <a:t>it.7 </a:t>
            </a:r>
            <a:r>
              <a:rPr lang="en-US" sz="2800" dirty="0">
                <a:latin typeface="Verdana" panose="020B0604030504040204" pitchFamily="34" charset="0"/>
                <a:ea typeface="Verdana" panose="020B0604030504040204" pitchFamily="34" charset="0"/>
                <a:cs typeface="Verdana" panose="020B0604030504040204" pitchFamily="34" charset="0"/>
              </a:rPr>
              <a:t>Now this </a:t>
            </a:r>
            <a:r>
              <a:rPr lang="en-US" sz="2800" i="1" dirty="0">
                <a:latin typeface="Verdana" panose="020B0604030504040204" pitchFamily="34" charset="0"/>
                <a:ea typeface="Verdana" panose="020B0604030504040204" pitchFamily="34" charset="0"/>
                <a:cs typeface="Verdana" panose="020B0604030504040204" pitchFamily="34" charset="0"/>
              </a:rPr>
              <a:t>was the manner</a:t>
            </a:r>
            <a:r>
              <a:rPr lang="en-US" sz="2800" dirty="0">
                <a:latin typeface="Verdana" panose="020B0604030504040204" pitchFamily="34" charset="0"/>
                <a:ea typeface="Verdana" panose="020B0604030504040204" pitchFamily="34" charset="0"/>
                <a:cs typeface="Verdana" panose="020B0604030504040204" pitchFamily="34" charset="0"/>
              </a:rPr>
              <a:t> in former time in Israel concerning redeeming and concerning changing, for to confirm all things; a man plucked off his shoe, and gave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to his </a:t>
            </a:r>
            <a:r>
              <a:rPr lang="en-US" sz="2800" dirty="0" err="1">
                <a:latin typeface="Verdana" panose="020B0604030504040204" pitchFamily="34" charset="0"/>
                <a:ea typeface="Verdana" panose="020B0604030504040204" pitchFamily="34" charset="0"/>
                <a:cs typeface="Verdana" panose="020B0604030504040204" pitchFamily="34" charset="0"/>
              </a:rPr>
              <a:t>neighbour</a:t>
            </a:r>
            <a:r>
              <a:rPr lang="en-US" sz="2800" dirty="0">
                <a:latin typeface="Verdana" panose="020B0604030504040204" pitchFamily="34" charset="0"/>
                <a:ea typeface="Verdana" panose="020B0604030504040204" pitchFamily="34" charset="0"/>
                <a:cs typeface="Verdana" panose="020B0604030504040204" pitchFamily="34" charset="0"/>
              </a:rPr>
              <a:t>: and this </a:t>
            </a:r>
            <a:r>
              <a:rPr lang="en-US" sz="2800" i="1" dirty="0">
                <a:latin typeface="Verdana" panose="020B0604030504040204" pitchFamily="34" charset="0"/>
                <a:ea typeface="Verdana" panose="020B0604030504040204" pitchFamily="34" charset="0"/>
                <a:cs typeface="Verdana" panose="020B0604030504040204" pitchFamily="34" charset="0"/>
              </a:rPr>
              <a:t>was</a:t>
            </a:r>
            <a:r>
              <a:rPr lang="en-US" sz="2800" dirty="0">
                <a:latin typeface="Verdana" panose="020B0604030504040204" pitchFamily="34" charset="0"/>
                <a:ea typeface="Verdana" panose="020B0604030504040204" pitchFamily="34" charset="0"/>
                <a:cs typeface="Verdana" panose="020B0604030504040204" pitchFamily="34" charset="0"/>
              </a:rPr>
              <a:t> a testimony in Israel.8 Therefore the kinsman said unto Boaz, Buy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for thee. So he drew off his shoe.</a:t>
            </a:r>
          </a:p>
          <a:p>
            <a:pPr>
              <a:lnSpc>
                <a:spcPct val="120000"/>
              </a:lnSpc>
              <a:buNone/>
            </a:pPr>
            <a:endParaRPr lang="en-US" sz="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48751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Meeting at the Gate</a:t>
            </a: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819400"/>
            <a:ext cx="8229600" cy="32766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Gate</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Gist</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Grant</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81000"/>
            <a:ext cx="8229600" cy="12192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Meeting at the Gate</a:t>
            </a: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Gate</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court			   Deuteronomy 16:18</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council		   Deuteronomy 21:19</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consider       II Chronicles 19:5-10</a:t>
            </a: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28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0947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228600"/>
            <a:ext cx="8229600" cy="13716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Meeting at the Gate</a:t>
            </a: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Gist</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kinsman					   Ruth 3:12</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buy it				   Jeremiah 32:7-9</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deal		 	     Leviticus 25:25-28</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6125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228600"/>
            <a:ext cx="8229600" cy="13716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Meeting at the Gate</a:t>
            </a: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Gambit</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oh yeah…	  Deuteronomy 25:5-6</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about face	     Deuteronomy 23:3</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grant				Deuteronomy 25:9</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91640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
        <p:nvSpPr>
          <p:cNvPr id="4" name="TextBox 3">
            <a:extLst>
              <a:ext uri="{FF2B5EF4-FFF2-40B4-BE49-F238E27FC236}">
                <a16:creationId xmlns:a16="http://schemas.microsoft.com/office/drawing/2014/main" id="{8F7250B3-8CE8-9342-B8DA-14E6EF235E62}"/>
              </a:ext>
            </a:extLst>
          </p:cNvPr>
          <p:cNvSpPr txBox="1"/>
          <p:nvPr/>
        </p:nvSpPr>
        <p:spPr>
          <a:xfrm>
            <a:off x="8582140" y="6533002"/>
            <a:ext cx="184731" cy="369332"/>
          </a:xfrm>
          <a:prstGeom prst="rect">
            <a:avLst/>
          </a:prstGeom>
          <a:noFill/>
        </p:spPr>
        <p:txBody>
          <a:bodyPr wrap="none" rtlCol="0">
            <a:spAutoFit/>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32181</TotalTime>
  <Words>545</Words>
  <Application>Microsoft Macintosh PowerPoint</Application>
  <PresentationFormat>On-screen Show (4:3)</PresentationFormat>
  <Paragraphs>201</Paragraphs>
  <Slides>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Comic Sans MS</vt:lpstr>
      <vt:lpstr>Verdana</vt:lpstr>
      <vt:lpstr>Wingdings</vt:lpstr>
      <vt:lpstr>Office Theme</vt:lpstr>
      <vt:lpstr>     Meeting at the Gate </vt:lpstr>
      <vt:lpstr>Ruth 4:1-8</vt:lpstr>
      <vt:lpstr>Ruth 4:1-8</vt:lpstr>
      <vt:lpstr>Ruth 4:1-8</vt:lpstr>
      <vt:lpstr> Meeting at the Gate </vt:lpstr>
      <vt:lpstr> Meeting at the Gate </vt:lpstr>
      <vt:lpstr> Meeting at the Gate </vt:lpstr>
      <vt:lpstr> Meeting at the Gate </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1702</cp:revision>
  <cp:lastPrinted>2021-07-30T20:14:13Z</cp:lastPrinted>
  <dcterms:created xsi:type="dcterms:W3CDTF">2010-08-14T13:43:06Z</dcterms:created>
  <dcterms:modified xsi:type="dcterms:W3CDTF">2021-07-30T20:19:35Z</dcterms:modified>
</cp:coreProperties>
</file>