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393" r:id="rId3"/>
    <p:sldId id="355" r:id="rId4"/>
    <p:sldId id="380" r:id="rId5"/>
    <p:sldId id="385" r:id="rId6"/>
    <p:sldId id="392" r:id="rId7"/>
    <p:sldId id="394" r:id="rId8"/>
    <p:sldId id="262" r:id="rId9"/>
  </p:sldIdLst>
  <p:sldSz cx="9144000" cy="6858000" type="screen4x3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23" autoAdjust="0"/>
    <p:restoredTop sz="94628"/>
  </p:normalViewPr>
  <p:slideViewPr>
    <p:cSldViewPr>
      <p:cViewPr varScale="1">
        <p:scale>
          <a:sx n="119" d="100"/>
          <a:sy n="119" d="100"/>
        </p:scale>
        <p:origin x="1312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2" cy="468154"/>
          </a:xfrm>
          <a:prstGeom prst="rect">
            <a:avLst/>
          </a:prstGeom>
        </p:spPr>
        <p:txBody>
          <a:bodyPr vert="horz" lIns="93415" tIns="46708" rIns="93415" bIns="4670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2" cy="468154"/>
          </a:xfrm>
          <a:prstGeom prst="rect">
            <a:avLst/>
          </a:prstGeom>
        </p:spPr>
        <p:txBody>
          <a:bodyPr vert="horz" lIns="93415" tIns="46708" rIns="93415" bIns="46708" rtlCol="0"/>
          <a:lstStyle>
            <a:lvl1pPr algn="r">
              <a:defRPr sz="1200"/>
            </a:lvl1pPr>
          </a:lstStyle>
          <a:p>
            <a:fld id="{1AC3C7E0-8BAE-4EBF-8DE3-6DEDA76C3B26}" type="datetimeFigureOut">
              <a:rPr lang="en-US" smtClean="0"/>
              <a:pPr/>
              <a:t>8/11/21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2" cy="468154"/>
          </a:xfrm>
          <a:prstGeom prst="rect">
            <a:avLst/>
          </a:prstGeom>
        </p:spPr>
        <p:txBody>
          <a:bodyPr vert="horz" lIns="93415" tIns="46708" rIns="93415" bIns="4670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2" cy="468154"/>
          </a:xfrm>
          <a:prstGeom prst="rect">
            <a:avLst/>
          </a:prstGeom>
        </p:spPr>
        <p:txBody>
          <a:bodyPr vert="horz" lIns="93415" tIns="46708" rIns="93415" bIns="46708" rtlCol="0" anchor="b"/>
          <a:lstStyle>
            <a:lvl1pPr algn="r">
              <a:defRPr sz="1200"/>
            </a:lvl1pPr>
          </a:lstStyle>
          <a:p>
            <a:fld id="{637445AC-B61D-4BA7-AA96-47F10B5CE30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5651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438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87624-DABF-D640-A3DC-CD3104ABDF35}" type="datetimeFigureOut">
              <a:rPr lang="en-US" smtClean="0"/>
              <a:t>8/11/21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69988"/>
            <a:ext cx="4213225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025" y="4505325"/>
            <a:ext cx="5661025" cy="36877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438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5B6CA3-77A0-ED4B-941F-A58DE05CC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940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5B6CA3-77A0-ED4B-941F-A58DE05CC67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323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5B6CA3-77A0-ED4B-941F-A58DE05CC67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76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13D3C-DBFD-0747-A433-60A17A0D47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86157C-9A56-4B4F-878F-5B361306FD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706084-2C66-7B45-ACB8-2EE2B4343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8/11/21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BBE025-9EEF-2E48-9526-5B4F18D5C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CB95F-B55B-5148-95A2-F0350B6FA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995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5929-5540-5343-802A-6611533C7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9BCBD-6AE7-5945-B30B-F801A30AD5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10EA0-6F3B-0147-9DDE-9D3855FF7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8/11/21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11B98-4D8E-F84A-9730-31B470925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E6081-5724-204B-A145-E2CA92AAB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63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3A7E2-F814-C440-A93A-13AF83335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1E1FEA-33E5-5344-ACEB-A86FDF8CD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C777D9-A392-F44C-B1DB-DAC147AEF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8/11/21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6C889-9277-1D44-A25A-DF9C1DCD5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C1672C-2135-7343-A266-5715809CC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977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2B15E-0BD0-6542-9051-0DBD67801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0C50F6-A17C-4847-B2D3-B02195BBDC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6CE239-6ADB-4C43-B5A9-67A635EDE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F186FE-54CD-AB4F-BBFC-4A812F4A3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8/11/21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844A1F-DDCA-FF48-8F69-38190D7D8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B7D9BF-3F72-5947-ABB6-9ACA8A1EE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750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2B63C-57E2-9741-9BFD-814F121E5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3AD6E-DF88-5146-9D60-0DE60303F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791838-5CA9-AA4A-9D4F-0B65F85FB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53BE0-B78D-3C48-8C6F-41AB6B2E40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676D28-4426-8B43-8E82-6CB3E7B1D9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AC00F2-BCD8-DF45-8E18-BB7AD8666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8/11/21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048436-A9F7-7A4D-9D2C-1114AEDE9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14C1E4-2558-9E45-921B-C405D6AB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751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20560-8E3A-3645-9EEE-EC2200691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4E459D-7821-CB41-BBFA-44C19C6F2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8/11/21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4BB1BE-04BD-174D-BB88-2D8790C79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1EF1D2-B02C-BB49-8164-727F237BF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720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DCAA5C-D7F2-504D-84B9-C1E0358F3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8/11/21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CA1673-D1CC-4B44-B6DC-AD4C766B1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948909-4899-BC4E-944E-681D044E8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027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1B651-B976-9145-ACF7-14417EC16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AF941D-B3C0-7F4B-A9CA-73AD888C5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370744-96D4-C24D-A1B2-3CC8A6BBA9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8D5824-8931-064B-9C4A-4CAB10A92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8/11/21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65563A-FDF1-CE4D-8550-6121BC2CD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FE5D96-836B-AB4E-B872-527ABFBBE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363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78297-39DC-8A47-9117-CCD63EF47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1F9E82-B6AD-E440-BE69-5E57435C12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21F16-2A22-C74F-BCFF-B26064E63D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44FC17-6042-5F4A-A549-92C406FBB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8/11/21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2C35AB-6396-B548-B89A-AE61B9177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C4F6CD-6B47-8644-92F6-1B44B5713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430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418DE-1001-7F44-8624-776D50CB8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179A14-7791-7341-A923-9B9731C6B7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B6F827-6B39-F042-A40F-05FEBFE96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8/11/21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40EC0A-E341-D946-980C-0CBBC0798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204714-E7FB-AE4A-85DB-46B9B59CD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098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1DC02E-A01B-B347-8DBA-E0C4E7C392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506859-4141-064A-8F33-A77DEEB16A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79CCB0-08E8-F847-8A62-40A447331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8/11/21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5172A3-CA02-264B-940D-E8F11434C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11444B-4720-B04E-8539-68E40BEF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312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87D296-B834-F54F-910C-B4CE99400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F404A6-FA0C-E041-A945-2FC8C90BC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85646-C0D0-3A4D-87DC-94AB34726D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7B5D4-6B15-48AD-A827-2CDDDCF824F0}" type="datetimeFigureOut">
              <a:rPr lang="en-US" smtClean="0"/>
              <a:pPr/>
              <a:t>8/11/21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FD4F6-E0F9-0A4E-A2AC-949C4C001B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BCE6D-2A66-BE49-902D-66A1CC7022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517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219200"/>
            <a:ext cx="8610600" cy="1295400"/>
          </a:xfrm>
        </p:spPr>
        <p:txBody>
          <a:bodyPr>
            <a:normAutofit fontScale="90000"/>
          </a:bodyPr>
          <a:lstStyle/>
          <a:p>
            <a:br>
              <a:rPr lang="en-US" sz="5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en-US" sz="5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en-US" sz="5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en-US" sz="5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en-US" sz="5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What’s Love Got to do With It</a:t>
            </a:r>
            <a:b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sz="4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962400"/>
            <a:ext cx="9144000" cy="2362200"/>
          </a:xfrm>
        </p:spPr>
        <p:txBody>
          <a:bodyPr>
            <a:normAutofit/>
          </a:bodyPr>
          <a:lstStyle/>
          <a:p>
            <a:r>
              <a:rPr lang="en-US" dirty="0"/>
              <a:t>	   		                   	      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Cornerstone Bible Church</a:t>
            </a:r>
          </a:p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	Pastor Duane Acree</a:t>
            </a:r>
          </a:p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   	       August 15, 2021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Ruth 4:18-22</a:t>
            </a:r>
            <a:endParaRPr lang="en-US" sz="4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590800"/>
            <a:ext cx="8382000" cy="373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18 Now these </a:t>
            </a:r>
            <a:r>
              <a:rPr lang="en-US" sz="28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are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the generations of Pharez: Pharez begat Hezron,19 And </a:t>
            </a:r>
            <a:r>
              <a:rPr lang="en-US" sz="2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Hezron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begat Ram, and Ram begat Amminadab,20 And </a:t>
            </a:r>
            <a:r>
              <a:rPr lang="en-US" sz="2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Amminadab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begat Nahshon, and Nahshon begat Salmon,21 And Salmon begat Boaz, and Boaz begat Obed,22 And Obed begat Jesse, and Jesse begat David.</a:t>
            </a:r>
          </a:p>
          <a:p>
            <a:pPr>
              <a:lnSpc>
                <a:spcPct val="120000"/>
              </a:lnSpc>
              <a:buNone/>
            </a:pPr>
            <a:endParaRPr lang="en-US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70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90600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5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7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What’s Love Got to do With It</a:t>
            </a:r>
            <a:br>
              <a:rPr lang="en-US" sz="5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sz="4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19400"/>
            <a:ext cx="8229600" cy="3276600"/>
          </a:xfrm>
          <a:noFill/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Posterity</a:t>
            </a:r>
          </a:p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Purpose </a:t>
            </a:r>
          </a:p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Picture</a:t>
            </a:r>
          </a:p>
          <a:p>
            <a:pPr marL="0" indent="0">
              <a:lnSpc>
                <a:spcPct val="120000"/>
              </a:lnSpc>
              <a:buNone/>
            </a:pPr>
            <a:endParaRPr lang="en-US" sz="14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14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lnSpc>
                <a:spcPct val="120000"/>
              </a:lnSpc>
              <a:buNone/>
            </a:pPr>
            <a:endParaRPr lang="en-US" sz="1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11200" dirty="0">
                <a:latin typeface="Arial" panose="020B0604020202020204" pitchFamily="34" charset="0"/>
                <a:cs typeface="Arial" panose="020B0604020202020204" pitchFamily="34" charset="0"/>
              </a:rPr>
              <a:t>		 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endParaRPr lang="en-US" sz="6700" dirty="0">
              <a:latin typeface="Comic Sans MS" pitchFamily="66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 </a:t>
            </a: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						</a:t>
            </a:r>
          </a:p>
          <a:p>
            <a:pPr lvl="1">
              <a:buNone/>
            </a:pPr>
            <a:endParaRPr lang="en-US" sz="3800" i="1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2900" dirty="0">
                <a:latin typeface="Comic Sans MS" pitchFamily="66" charset="0"/>
              </a:rPr>
              <a:t>		</a:t>
            </a: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</a:p>
          <a:p>
            <a:pPr lvl="1">
              <a:buNone/>
            </a:pPr>
            <a:endParaRPr lang="en-US" sz="3400" dirty="0">
              <a:latin typeface="Comic Sans MS" pitchFamily="66" charset="0"/>
            </a:endParaRPr>
          </a:p>
          <a:p>
            <a:pPr lvl="1">
              <a:buFont typeface="Wingdings" pitchFamily="2" charset="2"/>
              <a:buChar char="v"/>
            </a:pPr>
            <a:endParaRPr lang="en-US" sz="3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211" y="457200"/>
            <a:ext cx="82296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7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What’s Love Got to do With It</a:t>
            </a:r>
            <a:endParaRPr lang="en-US" sz="47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4290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Posterity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Judah				Numbers 26:19-21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Jesus				Matthew 1:1-6,16</a:t>
            </a:r>
          </a:p>
          <a:p>
            <a:pPr lvl="2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Lion of Juda	       	    Revelation 5:5</a:t>
            </a:r>
          </a:p>
          <a:p>
            <a:pPr lvl="2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Root of David		 Revelation 22:16</a:t>
            </a:r>
            <a:r>
              <a:rPr lang="en-US" sz="11200" dirty="0">
                <a:latin typeface="Comic Sans MS" pitchFamily="66" charset="0"/>
              </a:rPr>
              <a:t>		</a:t>
            </a:r>
          </a:p>
          <a:p>
            <a:pPr lvl="1">
              <a:buNone/>
            </a:pPr>
            <a:endParaRPr lang="en-US" sz="3800" i="1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2900" dirty="0">
                <a:latin typeface="Comic Sans MS" pitchFamily="66" charset="0"/>
              </a:rPr>
              <a:t>		</a:t>
            </a: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</a:p>
          <a:p>
            <a:pPr lvl="1">
              <a:buNone/>
            </a:pPr>
            <a:endParaRPr lang="en-US" sz="3400" dirty="0">
              <a:latin typeface="Comic Sans MS" pitchFamily="66" charset="0"/>
            </a:endParaRPr>
          </a:p>
          <a:p>
            <a:pPr lvl="1">
              <a:buFont typeface="Wingdings" pitchFamily="2" charset="2"/>
              <a:buChar char="v"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209478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211" y="609600"/>
            <a:ext cx="8229600" cy="990600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5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7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What’s Love Got to do With It</a:t>
            </a:r>
            <a:b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sz="4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4290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Purpose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near kinsman		Galatians 4:4-5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willing kinsman		  Hebrews 12:2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able kinsman		  Hebrews 7:25</a:t>
            </a: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 </a:t>
            </a: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						</a:t>
            </a:r>
          </a:p>
          <a:p>
            <a:pPr lvl="1">
              <a:buNone/>
            </a:pPr>
            <a:endParaRPr lang="en-US" sz="3800" i="1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2900" dirty="0">
                <a:latin typeface="Comic Sans MS" pitchFamily="66" charset="0"/>
              </a:rPr>
              <a:t>		</a:t>
            </a: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</a:p>
          <a:p>
            <a:pPr lvl="1">
              <a:buNone/>
            </a:pPr>
            <a:endParaRPr lang="en-US" sz="3400" dirty="0">
              <a:latin typeface="Comic Sans MS" pitchFamily="66" charset="0"/>
            </a:endParaRPr>
          </a:p>
          <a:p>
            <a:pPr lvl="1">
              <a:buFont typeface="Wingdings" pitchFamily="2" charset="2"/>
              <a:buChar char="v"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612596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211" y="609600"/>
            <a:ext cx="8229600" cy="990600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5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7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What’s Love Got to do With It</a:t>
            </a:r>
            <a:b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sz="4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4290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Picture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cursed				  Romans 5:12   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Bethlehem			  Luke 2:4,7,14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“good news”	    </a:t>
            </a:r>
            <a:r>
              <a:rPr lang="en-US" sz="1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Corinthians 15:1-4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left home			Matthew 10:37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provision			       Ephesians 3:6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endParaRPr lang="en-US" sz="6700" dirty="0">
              <a:latin typeface="Comic Sans MS" pitchFamily="66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 </a:t>
            </a: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						</a:t>
            </a:r>
          </a:p>
          <a:p>
            <a:pPr lvl="1">
              <a:buNone/>
            </a:pPr>
            <a:endParaRPr lang="en-US" sz="3800" i="1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2900" dirty="0">
                <a:latin typeface="Comic Sans MS" pitchFamily="66" charset="0"/>
              </a:rPr>
              <a:t>		</a:t>
            </a: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</a:p>
          <a:p>
            <a:pPr lvl="1">
              <a:buNone/>
            </a:pPr>
            <a:endParaRPr lang="en-US" sz="3400" dirty="0">
              <a:latin typeface="Comic Sans MS" pitchFamily="66" charset="0"/>
            </a:endParaRPr>
          </a:p>
          <a:p>
            <a:pPr lvl="1">
              <a:buFont typeface="Wingdings" pitchFamily="2" charset="2"/>
              <a:buChar char="v"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91640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211" y="609600"/>
            <a:ext cx="8229600" cy="990600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5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7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What’s Love Got to do With It</a:t>
            </a:r>
            <a:b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sz="4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4290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Picture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gleaning				Matthew 13:38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calls us out	    </a:t>
            </a:r>
            <a:r>
              <a:rPr lang="en-US" sz="1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Thessalonians 4:16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bride				    Revelation 19:7</a:t>
            </a: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happily ever after	Revelation 21:4</a:t>
            </a:r>
            <a:endParaRPr lang="en-US" sz="6700" dirty="0">
              <a:latin typeface="Comic Sans MS" pitchFamily="66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 </a:t>
            </a: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						</a:t>
            </a:r>
          </a:p>
          <a:p>
            <a:pPr lvl="1">
              <a:buNone/>
            </a:pPr>
            <a:endParaRPr lang="en-US" sz="3800" i="1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2900" dirty="0">
                <a:latin typeface="Comic Sans MS" pitchFamily="66" charset="0"/>
              </a:rPr>
              <a:t>		</a:t>
            </a: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</a:p>
          <a:p>
            <a:pPr lvl="1">
              <a:buNone/>
            </a:pPr>
            <a:endParaRPr lang="en-US" sz="3400" dirty="0">
              <a:latin typeface="Comic Sans MS" pitchFamily="66" charset="0"/>
            </a:endParaRPr>
          </a:p>
          <a:p>
            <a:pPr lvl="1">
              <a:buFont typeface="Wingdings" pitchFamily="2" charset="2"/>
              <a:buChar char="v"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1374963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2030" y="1066800"/>
            <a:ext cx="8229600" cy="16002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Cornerstone Bible Church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33800"/>
            <a:ext cx="6400800" cy="18288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Church desiring to help people find their purpose in life, expanding God’s  kingdom through ministry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7250B3-8CE8-9342-B8DA-14E6EF235E62}"/>
              </a:ext>
            </a:extLst>
          </p:cNvPr>
          <p:cNvSpPr txBox="1"/>
          <p:nvPr/>
        </p:nvSpPr>
        <p:spPr>
          <a:xfrm>
            <a:off x="8582140" y="653300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36520</TotalTime>
  <Words>366</Words>
  <Application>Microsoft Macintosh PowerPoint</Application>
  <PresentationFormat>On-screen Show (4:3)</PresentationFormat>
  <Paragraphs>119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Comic Sans MS</vt:lpstr>
      <vt:lpstr>Verdana</vt:lpstr>
      <vt:lpstr>Wingdings</vt:lpstr>
      <vt:lpstr>Office Theme</vt:lpstr>
      <vt:lpstr>     What’s Love Got to do With It </vt:lpstr>
      <vt:lpstr>Ruth 4:18-22</vt:lpstr>
      <vt:lpstr> What’s Love Got to do With It </vt:lpstr>
      <vt:lpstr>What’s Love Got to do With It</vt:lpstr>
      <vt:lpstr> What’s Love Got to do With It  </vt:lpstr>
      <vt:lpstr> What’s Love Got to do With It  </vt:lpstr>
      <vt:lpstr> What’s Love Got to do With It  </vt:lpstr>
      <vt:lpstr>Cornerstone Bible Church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Through Joshua</dc:title>
  <dc:creator>Duane</dc:creator>
  <cp:lastModifiedBy>Duane Acree</cp:lastModifiedBy>
  <cp:revision>1713</cp:revision>
  <cp:lastPrinted>2021-07-30T20:14:13Z</cp:lastPrinted>
  <dcterms:created xsi:type="dcterms:W3CDTF">2010-08-14T13:43:06Z</dcterms:created>
  <dcterms:modified xsi:type="dcterms:W3CDTF">2021-08-14T17:23:11Z</dcterms:modified>
</cp:coreProperties>
</file>