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</p:sldMasterIdLst>
  <p:notesMasterIdLst>
    <p:notesMasterId r:id="rId19"/>
  </p:notesMasterIdLst>
  <p:handoutMasterIdLst>
    <p:handoutMasterId r:id="rId20"/>
  </p:handoutMasterIdLst>
  <p:sldIdLst>
    <p:sldId id="259" r:id="rId2"/>
    <p:sldId id="301" r:id="rId3"/>
    <p:sldId id="320" r:id="rId4"/>
    <p:sldId id="321" r:id="rId5"/>
    <p:sldId id="322" r:id="rId6"/>
    <p:sldId id="291" r:id="rId7"/>
    <p:sldId id="308" r:id="rId8"/>
    <p:sldId id="315" r:id="rId9"/>
    <p:sldId id="319" r:id="rId10"/>
    <p:sldId id="316" r:id="rId11"/>
    <p:sldId id="309" r:id="rId12"/>
    <p:sldId id="311" r:id="rId13"/>
    <p:sldId id="317" r:id="rId14"/>
    <p:sldId id="323" r:id="rId15"/>
    <p:sldId id="318" r:id="rId16"/>
    <p:sldId id="324" r:id="rId17"/>
    <p:sldId id="294" r:id="rId18"/>
  </p:sldIdLst>
  <p:sldSz cx="9144000" cy="6858000" type="screen4x3"/>
  <p:notesSz cx="7077075" cy="936307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0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AAE"/>
    <a:srgbClr val="B45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6"/>
    <p:restoredTop sz="95386" autoAdjust="0"/>
  </p:normalViewPr>
  <p:slideViewPr>
    <p:cSldViewPr>
      <p:cViewPr varScale="1">
        <p:scale>
          <a:sx n="103" d="100"/>
          <a:sy n="103" d="100"/>
        </p:scale>
        <p:origin x="48" y="4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06" y="-90"/>
      </p:cViewPr>
      <p:guideLst>
        <p:guide orient="horz" pos="2950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3175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00D24CB-436B-40BD-8541-5C8F25D926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405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4713" cy="35131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48175"/>
            <a:ext cx="5661025" cy="4213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175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415" tIns="46708" rIns="93415" bIns="46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00472DF-9A6D-4735-8EA9-CB849AA816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164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16E40D36-13BE-420E-B4AE-7575F914E54F}" type="slidenum">
              <a:rPr lang="en-US" altLang="en-US" smtClean="0">
                <a:latin typeface="Arial" panose="020B0604020202020204" pitchFamily="34" charset="0"/>
              </a:rPr>
              <a:pPr/>
              <a:t>1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038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556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D7C5031B-0230-4A8B-A8EF-024440D549F3}" type="slidenum">
              <a:rPr lang="en-US" altLang="en-US" smtClean="0">
                <a:latin typeface="Arial" panose="020B0604020202020204" pitchFamily="34" charset="0"/>
              </a:rPr>
              <a:pPr/>
              <a:t>2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99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5604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B119A2B4-D641-4166-8802-274AE19D2C3A}" type="slidenum">
              <a:rPr lang="en-US" altLang="en-US" smtClean="0">
                <a:latin typeface="Arial" panose="020B0604020202020204" pitchFamily="34" charset="0"/>
              </a:rPr>
              <a:pPr/>
              <a:t>3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109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06D29C56-55EA-4613-9685-B263CB435662}" type="slidenum">
              <a:rPr lang="en-US" altLang="en-US" smtClean="0">
                <a:latin typeface="Arial" panose="020B0604020202020204" pitchFamily="34" charset="0"/>
              </a:rPr>
              <a:pPr/>
              <a:t>4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3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A2A997E8-7E16-4577-9E36-B3E854959F20}" type="slidenum">
              <a:rPr lang="en-US" altLang="en-US" smtClean="0">
                <a:latin typeface="Arial" panose="020B0604020202020204" pitchFamily="34" charset="0"/>
              </a:rPr>
              <a:pPr/>
              <a:t>5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568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94B4D9C7-4D77-45BE-BF0E-D268F7871BD4}" type="slidenum">
              <a:rPr lang="en-US" altLang="en-US" smtClean="0">
                <a:latin typeface="Arial" panose="020B0604020202020204" pitchFamily="34" charset="0"/>
              </a:rPr>
              <a:pPr/>
              <a:t>6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66066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215E1AE-C0F0-4529-8A41-643E1E9F4170}" type="slidenum">
              <a:rPr lang="en-US" altLang="en-US" smtClean="0">
                <a:latin typeface="Arial" panose="020B0604020202020204" pitchFamily="34" charset="0"/>
              </a:rPr>
              <a:pPr/>
              <a:t>7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60435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320F37DC-5B9B-42FD-BCED-060D4490A9A7}" type="slidenum">
              <a:rPr lang="en-US" altLang="en-US" smtClean="0">
                <a:latin typeface="Arial" panose="020B0604020202020204" pitchFamily="34" charset="0"/>
              </a:rPr>
              <a:pPr/>
              <a:t>9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19732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42CD6D48-8BFB-47AF-BC9A-9A0EEB60EC3C}" type="slidenum">
              <a:rPr lang="en-US" altLang="en-US" smtClean="0">
                <a:latin typeface="Arial" panose="020B0604020202020204" pitchFamily="34" charset="0"/>
              </a:rPr>
              <a:pPr/>
              <a:t>11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51203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C5FB78CE-09F7-43E5-9568-2719F564DAC6}" type="slidenum">
              <a:rPr lang="en-US" altLang="en-US" smtClean="0">
                <a:latin typeface="Arial" panose="020B0604020202020204" pitchFamily="34" charset="0"/>
              </a:rPr>
              <a:pPr/>
              <a:t>12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71156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63B3D273-F92E-4DEB-9DA8-1C2DA57FEF16}" type="slidenum">
              <a:rPr lang="en-US" altLang="en-US" smtClean="0">
                <a:latin typeface="Arial" panose="020B0604020202020204" pitchFamily="34" charset="0"/>
              </a:rPr>
              <a:pPr/>
              <a:t>14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47589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07F045B3-141A-4939-9A01-5A25E1C4D159}" type="slidenum">
              <a:rPr lang="en-US" altLang="en-US" smtClean="0">
                <a:latin typeface="Arial" panose="020B0604020202020204" pitchFamily="34" charset="0"/>
              </a:rPr>
              <a:pPr/>
              <a:t>16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31654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B756E828-DC82-46C4-BD4A-717CBB0977D5}" type="slidenum">
              <a:rPr lang="en-US" altLang="en-US" smtClean="0">
                <a:latin typeface="Arial" panose="020B0604020202020204" pitchFamily="34" charset="0"/>
              </a:rPr>
              <a:pPr/>
              <a:t>17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74278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3"/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759F8-0E28-4531-A327-09C5DDD4DF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07575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C337-7EFC-4564-A395-45E5BE5356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28331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05400-4A07-41F3-8679-3D3667A6B9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57286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C0899-AADD-48D9-A372-6DC47F1F21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11351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7D6D8-A0BA-437E-8536-625C06F9DC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67010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3C563-8BCC-4FB3-8877-0A9A12E1A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89803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B9E57-6FB9-463A-9C39-C6A7111CEA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57180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AED0D-A2F7-4138-BF19-4EC767A2C5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977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FC4AB-D29D-4E86-9575-5AEBF834F0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97307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A6934-0EB8-443C-A4CC-E5C83A7E40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26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62"/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74A02-4E77-44F0-B2C4-AA8BAC8057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616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D4FB5-28BC-4717-89DB-FA75E3035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961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62"/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D0E19-1316-4CB2-BCE4-CF723B35A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591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9F7C1-3852-4CDC-93F4-3F92E8423B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46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6AE75-5AB5-4687-A02B-C59A97E0A4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18319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578BC-9411-4EDC-8C2E-5A058CFCB7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0580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/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7" name="Group 48"/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898E94F2-E4E6-4964-B0F9-7C1D4942BD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  <p:sldLayoutId id="2147484358" r:id="rId12"/>
    <p:sldLayoutId id="2147484359" r:id="rId13"/>
    <p:sldLayoutId id="2147484360" r:id="rId14"/>
    <p:sldLayoutId id="2147484361" r:id="rId15"/>
    <p:sldLayoutId id="2147484362" r:id="rId16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9186"/>
            <a:ext cx="1295400" cy="530214"/>
          </a:xfrm>
          <a:prstGeom prst="rect">
            <a:avLst/>
          </a:prstGeom>
        </p:spPr>
      </p:pic>
      <p:sp>
        <p:nvSpPr>
          <p:cNvPr id="20484" name="TextBox 12"/>
          <p:cNvSpPr txBox="1">
            <a:spLocks noChangeArrowheads="1"/>
          </p:cNvSpPr>
          <p:nvPr/>
        </p:nvSpPr>
        <p:spPr bwMode="auto">
          <a:xfrm>
            <a:off x="6477000" y="6180138"/>
            <a:ext cx="3124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Pastor Duane Acree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98425"/>
            <a:ext cx="8229600" cy="129540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rgbClr val="E4CAAE"/>
                </a:solidFill>
              </a:rPr>
              <a:t/>
            </a:r>
            <a:br>
              <a:rPr lang="en-US" altLang="en-US" smtClean="0">
                <a:solidFill>
                  <a:srgbClr val="E4CAAE"/>
                </a:solidFill>
              </a:rPr>
            </a:br>
            <a:r>
              <a:rPr lang="en-US" altLang="en-US" smtClean="0">
                <a:solidFill>
                  <a:srgbClr val="E4CAAE"/>
                </a:solidFill>
              </a:rPr>
              <a:t> </a:t>
            </a:r>
            <a:r>
              <a:rPr lang="en-US" altLang="en-US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Psalm 92</a:t>
            </a:r>
            <a:endParaRPr lang="en-US" altLang="en-US" sz="4800" smtClean="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09600" y="2057400"/>
            <a:ext cx="83820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It is a good thing to give thanks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unto the LORD, and to sing praises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unto thy name, O most High:2 To shew forth thy lovingkindness in the morning, and thy faithfulness every night,3 Upon an instrument of ten strings, and upon the psaltery; upon the harp with a solemn sound.4 For thou, LORD, hast made me glad through thy work: I will triumph in the works of thy hands.5 O LORD, how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98425"/>
            <a:ext cx="8229600" cy="129540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rgbClr val="E4CAAE"/>
                </a:solidFill>
              </a:rPr>
              <a:t/>
            </a:r>
            <a:br>
              <a:rPr lang="en-US" altLang="en-US" smtClean="0">
                <a:solidFill>
                  <a:srgbClr val="E4CAAE"/>
                </a:solidFill>
              </a:rPr>
            </a:br>
            <a:r>
              <a:rPr lang="en-US" altLang="en-US" smtClean="0">
                <a:solidFill>
                  <a:srgbClr val="E4CAAE"/>
                </a:solidFill>
              </a:rPr>
              <a:t> </a:t>
            </a:r>
            <a:r>
              <a:rPr lang="en-US" altLang="en-US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Psalm 92</a:t>
            </a:r>
            <a:endParaRPr lang="en-US" altLang="en-US" sz="4800" smtClean="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09600" y="2057400"/>
            <a:ext cx="83820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great are thy works!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thy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thoughts are very deep.6 A brutish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 knoweth not; neither doth a fool understand this.7 When the wicked spring as the grass, and when all the workers of iniquity do flourish;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is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that they shall be destroyed for ever:8 But thou, LORD,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 most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high for evermore.9 For, lo, thine enemies, O LORD, for, lo, thine enemies shall perish; all the workers of iniquity shall be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98425"/>
            <a:ext cx="8229600" cy="129540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rgbClr val="E4CAAE"/>
                </a:solidFill>
              </a:rPr>
              <a:t/>
            </a:r>
            <a:br>
              <a:rPr lang="en-US" altLang="en-US" smtClean="0">
                <a:solidFill>
                  <a:srgbClr val="E4CAAE"/>
                </a:solidFill>
              </a:rPr>
            </a:br>
            <a:r>
              <a:rPr lang="en-US" altLang="en-US" smtClean="0">
                <a:solidFill>
                  <a:srgbClr val="E4CAAE"/>
                </a:solidFill>
              </a:rPr>
              <a:t> </a:t>
            </a:r>
            <a:r>
              <a:rPr lang="en-US" altLang="en-US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Psalm 92</a:t>
            </a:r>
            <a:endParaRPr lang="en-US" altLang="en-US" sz="4800" smtClean="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09600" y="2057400"/>
            <a:ext cx="8382000" cy="435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scattered 10 But my horn shalt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thou exalt like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horn of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unicorn: I shall be anointed with fresh oil.11 Mine eye also shall see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desire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mine enemies,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mine ears shall hear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desire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 wicked that rise up against me.12 The righteous shall flourish like the palm tree: he shall grow like a cedar in Lebanon. </a:t>
            </a:r>
          </a:p>
          <a:p>
            <a:pPr>
              <a:buFont typeface="Wingdings 3" panose="05040102010807070707" pitchFamily="18" charset="2"/>
              <a:buNone/>
            </a:pPr>
            <a:endParaRPr lang="en-US" altLang="en-US" sz="280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98425"/>
            <a:ext cx="8229600" cy="1295400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rgbClr val="E4CAAE"/>
                </a:solidFill>
              </a:rPr>
              <a:t/>
            </a:r>
            <a:br>
              <a:rPr lang="en-US" altLang="en-US" smtClean="0">
                <a:solidFill>
                  <a:srgbClr val="E4CAAE"/>
                </a:solidFill>
              </a:rPr>
            </a:br>
            <a:r>
              <a:rPr lang="en-US" altLang="en-US" smtClean="0">
                <a:solidFill>
                  <a:srgbClr val="E4CAAE"/>
                </a:solidFill>
              </a:rPr>
              <a:t> </a:t>
            </a:r>
            <a:r>
              <a:rPr lang="en-US" altLang="en-US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Psalm 92</a:t>
            </a:r>
            <a:endParaRPr lang="en-US" altLang="en-US" sz="4800" smtClean="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2057400"/>
            <a:ext cx="8382000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 Those that be planted in the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house of the LORD shall flourish in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courts of our God.14 They shall still bring forth fruit in old age; they shall be fat and flourishing;15 To shew that the LORD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upright: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 is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my rock, and </a:t>
            </a:r>
            <a:r>
              <a:rPr lang="en-US" altLang="en-US" sz="2800" i="1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 is</a:t>
            </a: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 unrighteousness in him.</a:t>
            </a:r>
          </a:p>
          <a:p>
            <a:pPr>
              <a:buFont typeface="Wingdings 3" panose="05040102010807070707" pitchFamily="18" charset="2"/>
              <a:buNone/>
            </a:pPr>
            <a:endParaRPr lang="en-US" altLang="en-US" sz="280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971800"/>
            <a:ext cx="7680325" cy="3063875"/>
          </a:xfrm>
        </p:spPr>
        <p:txBody>
          <a:bodyPr/>
          <a:lstStyle/>
          <a:p>
            <a:pPr lvl="2" eaLnBrk="1" hangingPunct="1">
              <a:buFont typeface="Wingdings" panose="05000000000000000000" pitchFamily="2" charset="2"/>
              <a:buChar char="v"/>
            </a:pPr>
            <a:r>
              <a:rPr lang="en-US" altLang="en-US" sz="36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God’s goodness 			</a:t>
            </a:r>
          </a:p>
          <a:p>
            <a:pPr lvl="2" eaLnBrk="1" hangingPunct="1">
              <a:buFont typeface="Wingdings" panose="05000000000000000000" pitchFamily="2" charset="2"/>
              <a:buChar char="v"/>
            </a:pPr>
            <a:r>
              <a:rPr lang="en-US" altLang="en-US" sz="36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God’s righteousness</a:t>
            </a:r>
          </a:p>
          <a:p>
            <a:pPr lvl="3" eaLnBrk="1" hangingPunct="1">
              <a:buFont typeface="Wingdings" panose="05000000000000000000" pitchFamily="2" charset="2"/>
              <a:buChar char="v"/>
            </a:pPr>
            <a:endParaRPr lang="en-US" altLang="en-US" smtClean="0"/>
          </a:p>
          <a:p>
            <a:pPr lvl="1" eaLnBrk="1" hangingPunct="1"/>
            <a:endParaRPr lang="en-US" altLang="en-US" smtClean="0"/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438400"/>
            <a:ext cx="7802562" cy="35972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en-US" altLang="en-US" sz="3600" dirty="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God’s goodness						</a:t>
            </a:r>
          </a:p>
          <a:p>
            <a:pPr lvl="1" eaLnBrk="1" hangingPunct="1">
              <a:buFont typeface="Wingdings" panose="05000000000000000000" pitchFamily="2" charset="2"/>
              <a:buChar char="v"/>
              <a:defRPr/>
            </a:pPr>
            <a:r>
              <a:rPr lang="en-US" altLang="en-US" sz="3200" dirty="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giving thanks		   Psalm 147:1</a:t>
            </a:r>
          </a:p>
          <a:p>
            <a:pPr marL="457200" lvl="1" indent="0" eaLnBrk="1" hangingPunct="1">
              <a:buFont typeface="Wingdings 3" panose="05040102010807070707" pitchFamily="18" charset="2"/>
              <a:buNone/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286000"/>
            <a:ext cx="7391400" cy="4387850"/>
          </a:xfrm>
        </p:spPr>
        <p:txBody>
          <a:bodyPr>
            <a:normAutofit/>
          </a:bodyPr>
          <a:lstStyle/>
          <a:p>
            <a:pPr marL="0" indent="0">
              <a:buFont typeface="Wingdings 3" pitchFamily="2" charset="2"/>
              <a:buNone/>
              <a:defRPr/>
            </a:pPr>
            <a: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is a good thing, to give thanks unto the Lord</a:t>
            </a:r>
            <a:b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is a good thing, to give thanks unto the Lord</a:t>
            </a:r>
            <a:b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to sing praises unto Thy name</a:t>
            </a:r>
            <a:b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Most High</a:t>
            </a:r>
          </a:p>
          <a:p>
            <a:pPr>
              <a:buFont typeface="Wingdings 3" pitchFamily="2" charset="2"/>
              <a:buChar char=""/>
              <a:defRPr/>
            </a:pPr>
            <a:endParaRPr lang="en-US" sz="3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438400"/>
            <a:ext cx="7802562" cy="35972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36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goodness						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en-US" sz="32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giving thanks		   Psalm 147:1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en-US" sz="32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singing praises	 </a:t>
            </a:r>
          </a:p>
          <a:p>
            <a:pPr lvl="2" eaLnBrk="1" hangingPunct="1">
              <a:buFont typeface="Wingdings" panose="05000000000000000000" pitchFamily="2" charset="2"/>
              <a:buChar char="v"/>
            </a:pPr>
            <a:r>
              <a:rPr lang="en-US" altLang="en-US" sz="26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8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lovingkindness</a:t>
            </a:r>
          </a:p>
          <a:p>
            <a:pPr lvl="2" eaLnBrk="1" hangingPunct="1">
              <a:buFont typeface="Wingdings" panose="05000000000000000000" pitchFamily="2" charset="2"/>
              <a:buChar char="v"/>
            </a:pPr>
            <a:r>
              <a:rPr lang="en-US" altLang="en-US" sz="28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faithfulness 		</a:t>
            </a:r>
            <a:r>
              <a:rPr lang="en-US" altLang="en-US" sz="28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 </a:t>
            </a:r>
            <a:r>
              <a:rPr lang="en-US" altLang="en-US" sz="28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Hebrews 13:15</a:t>
            </a:r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52400" y="990600"/>
            <a:ext cx="7620000" cy="6019800"/>
          </a:xfrm>
        </p:spPr>
        <p:txBody>
          <a:bodyPr>
            <a:normAutofit fontScale="92500"/>
          </a:bodyPr>
          <a:lstStyle/>
          <a:p>
            <a:pPr marL="0" indent="0">
              <a:buFont typeface="Wingdings 3" pitchFamily="2" charset="2"/>
              <a:buNone/>
              <a:defRPr/>
            </a:pP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bring the sacrifice of praise, into the house of the Lord.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bring the sacrifice of praise, into the house of the Lord.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we offer up to you the sacrifices of thanksgiving.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we offer up to you the sacrifices of joy.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bring the sacrifice of praise, into the house of the Lord.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bring the sacrifice of praise, into the house of the Lord.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we offer up to you the sacrifices of thanksgiving.</a:t>
            </a:r>
            <a:b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we offer up to you the sacrifices of joy.</a:t>
            </a:r>
          </a:p>
          <a:p>
            <a:pPr>
              <a:buFont typeface="Wingdings 3" pitchFamily="2" charset="2"/>
              <a:buChar char=""/>
              <a:defRPr/>
            </a:pP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438400"/>
            <a:ext cx="7680325" cy="35972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God’s goodness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en-US" sz="32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works			             Psalm 40:5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en-US" sz="32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thoughts		     Romans 11:33</a:t>
            </a:r>
          </a:p>
          <a:p>
            <a:pPr lvl="2" eaLnBrk="1" hangingPunct="1">
              <a:buFont typeface="Wingdings" panose="05000000000000000000" pitchFamily="2" charset="2"/>
              <a:buChar char="v"/>
            </a:pPr>
            <a:r>
              <a:rPr lang="en-US" altLang="en-US" sz="3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saint</a:t>
            </a:r>
          </a:p>
          <a:p>
            <a:pPr lvl="2" eaLnBrk="1" hangingPunct="1">
              <a:buFont typeface="Wingdings" panose="05000000000000000000" pitchFamily="2" charset="2"/>
              <a:buChar char="v"/>
            </a:pPr>
            <a:r>
              <a:rPr lang="en-US" altLang="en-US" sz="3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sinner</a:t>
            </a:r>
            <a:endParaRPr lang="en-US" altLang="en-US" sz="2600" smtClean="0">
              <a:solidFill>
                <a:srgbClr val="E4CAA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 eaLnBrk="1" hangingPunct="1"/>
            <a:endParaRPr lang="en-US" altLang="en-US" smtClean="0"/>
          </a:p>
          <a:p>
            <a:pPr lvl="1" eaLnBrk="1" hangingPunct="1"/>
            <a:endParaRPr lang="en-US" altLang="en-US" smtClean="0"/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438400"/>
            <a:ext cx="7878762" cy="35972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36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36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righteousness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en-US" sz="32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title						  Psalm 83:17-18</a:t>
            </a:r>
            <a:endParaRPr lang="en-US" altLang="en-US" smtClean="0"/>
          </a:p>
          <a:p>
            <a:pPr lvl="1" eaLnBrk="1" hangingPunct="1"/>
            <a:endParaRPr lang="en-US" altLang="en-US" smtClean="0"/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28600" y="990600"/>
            <a:ext cx="7239000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Jehovah Jireh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provider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 grace is sufficient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me, for me, for me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Jehovah Jireh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provider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 grace is sufficient for me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God shall supply all my needs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According to His riches in glory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 will give His angels charge over me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Jehovah Jireh cares for me, for me, for me</a:t>
            </a:r>
            <a:b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Jehovah Jireh cares for me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438400"/>
            <a:ext cx="7878762" cy="359727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n-US" alt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36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righteousness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alt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title						  Psalm 83:17-18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altLang="en-US" sz="30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triumph</a:t>
            </a:r>
          </a:p>
          <a:p>
            <a:pPr lvl="2" eaLnBrk="1" hangingPunct="1">
              <a:buFont typeface="Wingdings" pitchFamily="2" charset="2"/>
              <a:buChar char="v"/>
              <a:defRPr/>
            </a:pPr>
            <a:r>
              <a:rPr lang="en-US" alt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enemies	   II Thessalonians 1:7-9</a:t>
            </a:r>
          </a:p>
          <a:p>
            <a:pPr lvl="2" eaLnBrk="1" hangingPunct="1">
              <a:buFont typeface="Wingdings" pitchFamily="2" charset="2"/>
              <a:buChar char="v"/>
              <a:defRPr/>
            </a:pPr>
            <a:r>
              <a:rPr lang="en-US" alt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exalted						     Psalm 23:5</a:t>
            </a:r>
          </a:p>
          <a:p>
            <a:pPr lvl="2" eaLnBrk="1" hangingPunct="1">
              <a:buFont typeface="Wingdings" pitchFamily="2" charset="2"/>
              <a:buChar char="v"/>
              <a:defRPr/>
            </a:pPr>
            <a:r>
              <a:rPr lang="en-US" alt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evergreens					   Psalm 1:3</a:t>
            </a:r>
          </a:p>
          <a:p>
            <a:pPr marL="914400" lvl="2" indent="0" eaLnBrk="1" hangingPunct="1">
              <a:buFont typeface="Wingdings 3" pitchFamily="2" charset="2"/>
              <a:buNone/>
              <a:defRPr/>
            </a:pPr>
            <a:endParaRPr lang="en-US" altLang="en-US" dirty="0"/>
          </a:p>
          <a:p>
            <a:pPr lvl="3"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lvl="1"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lvl="1"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52400" y="1752600"/>
            <a:ext cx="75438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will call upon the Lord </a:t>
            </a:r>
            <a:b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Who is worthy to be praised </a:t>
            </a:r>
            <a:b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 shall I be saved from my enemies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will call upon the Lord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b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Lord liveth and blessed be the Rock </a:t>
            </a:r>
            <a:b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3200">
                <a:solidFill>
                  <a:srgbClr val="E4CAA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let the God of my salvation be exalted</a:t>
            </a:r>
            <a:endParaRPr lang="en-US" altLang="en-US" sz="3200">
              <a:solidFill>
                <a:srgbClr val="E4CAA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Thanksgiving</a:t>
            </a:r>
            <a:b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4000" smtClean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731838" y="2438400"/>
            <a:ext cx="7878762" cy="359727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n-US" alt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36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righteousness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altLang="en-US" sz="32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title						  Psalm 83:17-18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en-US" altLang="en-US" sz="30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triumph</a:t>
            </a:r>
          </a:p>
          <a:p>
            <a:pPr lvl="2" eaLnBrk="1" hangingPunct="1">
              <a:buFont typeface="Wingdings" pitchFamily="2" charset="2"/>
              <a:buChar char="v"/>
              <a:defRPr/>
            </a:pPr>
            <a:r>
              <a:rPr lang="en-US" alt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enemies	   II Thessalonians 1:7-9</a:t>
            </a:r>
          </a:p>
          <a:p>
            <a:pPr lvl="2" eaLnBrk="1" hangingPunct="1">
              <a:buFont typeface="Wingdings" pitchFamily="2" charset="2"/>
              <a:buChar char="v"/>
              <a:defRPr/>
            </a:pPr>
            <a:r>
              <a:rPr lang="en-US" alt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exalted						     Psalm 23:5</a:t>
            </a:r>
          </a:p>
          <a:p>
            <a:pPr lvl="2" eaLnBrk="1" hangingPunct="1">
              <a:buFont typeface="Wingdings" pitchFamily="2" charset="2"/>
              <a:buChar char="v"/>
              <a:defRPr/>
            </a:pPr>
            <a:r>
              <a:rPr lang="en-US" altLang="en-US" sz="2800" dirty="0">
                <a:solidFill>
                  <a:srgbClr val="E4CA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evergreens					   Psalm 1:3</a:t>
            </a:r>
          </a:p>
          <a:p>
            <a:pPr marL="914400" lvl="2" indent="0" eaLnBrk="1" hangingPunct="1">
              <a:buFont typeface="Wingdings 3" pitchFamily="2" charset="2"/>
              <a:buNone/>
              <a:defRPr/>
            </a:pPr>
            <a:endParaRPr lang="en-US" altLang="en-US" dirty="0"/>
          </a:p>
          <a:p>
            <a:pPr lvl="3"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lvl="1"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lvl="1"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  <a:p>
            <a:pPr eaLnBrk="1" hangingPunct="1">
              <a:buFont typeface="Wingdings 3" pitchFamily="2" charset="2"/>
              <a:buChar char=""/>
              <a:defRPr/>
            </a:pPr>
            <a:endParaRPr lang="en-US" alt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Subtitle 2"/>
          <p:cNvSpPr txBox="1">
            <a:spLocks/>
          </p:cNvSpPr>
          <p:nvPr/>
        </p:nvSpPr>
        <p:spPr bwMode="auto">
          <a:xfrm>
            <a:off x="1524000" y="3276600"/>
            <a:ext cx="6400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514350" indent="-171450" defTabSz="6858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857250" indent="-171450" defTabSz="6858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200150" indent="-171450" defTabSz="6858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1543050" indent="-171450" defTabSz="6858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000250" indent="-171450" defTabSz="6858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457450" indent="-171450" defTabSz="6858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2914650" indent="-171450" defTabSz="6858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371850" indent="-171450" defTabSz="6858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750"/>
              </a:spcBef>
              <a:buClrTx/>
              <a:buFont typeface="Arial" panose="020B0604020202020204" pitchFamily="34" charset="0"/>
              <a:buNone/>
            </a:pPr>
            <a:r>
              <a:rPr lang="en-US" altLang="en-US" sz="3200" i="1">
                <a:solidFill>
                  <a:srgbClr val="D8C7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9186"/>
            <a:ext cx="1295400" cy="53021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{9E55C8CB-96B1-5546-AACE-4B3F5B9728DB}tf10001069</Template>
  <TotalTime>3392969</TotalTime>
  <Words>396</Words>
  <Application>Microsoft Office PowerPoint</Application>
  <PresentationFormat>On-screen Show (4:3)</PresentationFormat>
  <Paragraphs>122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Century Gothic</vt:lpstr>
      <vt:lpstr>Arial</vt:lpstr>
      <vt:lpstr>Wingdings 3</vt:lpstr>
      <vt:lpstr>Verdana</vt:lpstr>
      <vt:lpstr>Wingdings</vt:lpstr>
      <vt:lpstr>Times New Roman</vt:lpstr>
      <vt:lpstr>Calibri</vt:lpstr>
      <vt:lpstr>Wisp</vt:lpstr>
      <vt:lpstr>PowerPoint Presentation</vt:lpstr>
      <vt:lpstr>  Psalm 92</vt:lpstr>
      <vt:lpstr>  Psalm 92</vt:lpstr>
      <vt:lpstr>  Psalm 92</vt:lpstr>
      <vt:lpstr>  Psalm 92</vt:lpstr>
      <vt:lpstr>Thanksgiving 2021</vt:lpstr>
      <vt:lpstr>Thanksgiving 2021</vt:lpstr>
      <vt:lpstr>PowerPoint Presentation</vt:lpstr>
      <vt:lpstr>Thanksgiving 2021</vt:lpstr>
      <vt:lpstr>PowerPoint Presentation</vt:lpstr>
      <vt:lpstr>Thanksgiving 2021</vt:lpstr>
      <vt:lpstr>Thanksgiving 2021</vt:lpstr>
      <vt:lpstr>PowerPoint Presentation</vt:lpstr>
      <vt:lpstr>Thanksgiving 2021</vt:lpstr>
      <vt:lpstr>PowerPoint Presentation</vt:lpstr>
      <vt:lpstr>Thanksgiving 2021</vt:lpstr>
      <vt:lpstr>PowerPoint Presentation</vt:lpstr>
    </vt:vector>
  </TitlesOfParts>
  <Company>Cornerstone Bible Church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to the Source</dc:title>
  <dc:creator>Duane Acree</dc:creator>
  <cp:lastModifiedBy>Marc</cp:lastModifiedBy>
  <cp:revision>269</cp:revision>
  <cp:lastPrinted>2021-11-20T18:53:45Z</cp:lastPrinted>
  <dcterms:created xsi:type="dcterms:W3CDTF">2007-07-29T02:21:51Z</dcterms:created>
  <dcterms:modified xsi:type="dcterms:W3CDTF">2022-01-15T21:51:30Z</dcterms:modified>
</cp:coreProperties>
</file>