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notesMasterIdLst>
    <p:notesMasterId r:id="rId13"/>
  </p:notesMasterIdLst>
  <p:handoutMasterIdLst>
    <p:handoutMasterId r:id="rId14"/>
  </p:handoutMasterIdLst>
  <p:sldIdLst>
    <p:sldId id="389" r:id="rId2"/>
    <p:sldId id="379" r:id="rId3"/>
    <p:sldId id="383" r:id="rId4"/>
    <p:sldId id="384" r:id="rId5"/>
    <p:sldId id="385" r:id="rId6"/>
    <p:sldId id="355" r:id="rId7"/>
    <p:sldId id="386" r:id="rId8"/>
    <p:sldId id="380" r:id="rId9"/>
    <p:sldId id="387" r:id="rId10"/>
    <p:sldId id="363" r:id="rId11"/>
    <p:sldId id="388" r:id="rId12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C7A7"/>
    <a:srgbClr val="D3C4A5"/>
    <a:srgbClr val="263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8" autoAdjust="0"/>
    <p:restoredTop sz="94628"/>
  </p:normalViewPr>
  <p:slideViewPr>
    <p:cSldViewPr>
      <p:cViewPr varScale="1">
        <p:scale>
          <a:sx n="110" d="100"/>
          <a:sy n="110" d="100"/>
        </p:scale>
        <p:origin x="-2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7624-DABF-D640-A3DC-CD3104ABDF35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B6CA3-77A0-ED4B-941F-A58DE05CC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11/6/2021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ersian_Empire,_490_BC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9186"/>
            <a:ext cx="1295400" cy="5302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0" y="6179627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dirty="0" err="1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dirty="0">
              <a:solidFill>
                <a:srgbClr val="D8C7A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9900" y="4495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Queen’s Decision</a:t>
            </a:r>
            <a:endParaRPr lang="en-US" dirty="0">
              <a:solidFill>
                <a:srgbClr val="D8C7A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4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1:1-9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3733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Now it came to pass in the days of Ahasuerus, (this </a:t>
            </a:r>
            <a:r>
              <a:rPr lang="en-US" sz="3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Ahasuerus which reigned, from India even unto Ethiopia, </a:t>
            </a:r>
            <a:r>
              <a:rPr lang="en-US" sz="3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</a:t>
            </a:r>
            <a:r>
              <a:rPr lang="en-US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hundred and seven and twenty provinces:)2 </a:t>
            </a:r>
            <a:r>
              <a:rPr lang="en-US" sz="3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en-US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those days, when the king Ahasuerus sat on the throne of his kingdom, which </a:t>
            </a:r>
            <a:r>
              <a:rPr lang="en-US" sz="3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Shushan the palace,3  In the third year of his reign, he made a feast unto all his princes and his servants; the power of Persia and Media, the nobles and princes of the provinces, </a:t>
            </a:r>
            <a:r>
              <a:rPr lang="en-US" sz="3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being</a:t>
            </a:r>
            <a:r>
              <a:rPr lang="en-US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before him: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267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1:1-9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When he shewed the riches of his glorious kingdom and the </a:t>
            </a:r>
            <a:r>
              <a:rPr lang="en-US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honour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his excellent majesty many days,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hundred and fourscore days.5 And when these days were expired, the king made a feast unto all the people that were present in Shushan the palace, both unto great and small, seven days, in the court of the garden of the king's palace;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44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1:1-9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3581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Where were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white, green, and blue,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hangings,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fastened with cords of fine linen and purple to silver rings and pillars of marble: the beds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 of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gold and silver, upon a pavement of red, and blue, and white, and black, marble.7 And they gave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drink in vessels of gold, (the vessels being diverse one from another,) and royal wine in abundance, according to the state of the king.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43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1:1-9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820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And the drinking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according to the law; none did compel: for so the king had appointed to all the officers of his house, that they should do according to every man's pleasure.9 Also Vashti the queen made a feast for the women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royal house which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belonged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king Ahasuerus.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37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Book of Esther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Reset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Reign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Reception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5846CE25-BB99-6D43-8D4C-226240F8E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-35374" y="0"/>
            <a:ext cx="9179373" cy="6857999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9FD656B-1069-AA45-9E89-6777ED4DB955}"/>
              </a:ext>
            </a:extLst>
          </p:cNvPr>
          <p:cNvSpPr txBox="1"/>
          <p:nvPr/>
        </p:nvSpPr>
        <p:spPr>
          <a:xfrm>
            <a:off x="494526" y="6254697"/>
            <a:ext cx="5838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mmons.wikimedia.org/wiki/File:Persian_Empire,_490_BC.pn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83136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5334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Book of Esther</a:t>
            </a:r>
            <a:endParaRPr lang="en-US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Reset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Deuteronomy 31:16-18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Ezra 1:1-3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Isaiah 44:28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Jeremiah 29:10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providence of God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947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676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Book of Esther</a:t>
            </a:r>
            <a:endParaRPr lang="en-US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Reign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485 – 465 B.C.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title - Ahasuerus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Khshayarsha,Akhashverosh,Xerxes</a:t>
            </a:r>
            <a:endParaRPr lang="en-US" sz="1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Shusan</a:t>
            </a: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Susa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473 B. C.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12 years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80712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13716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Book of Esther</a:t>
            </a:r>
            <a:endParaRPr lang="en-US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Reception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nobility			 	 Genesis 40:20   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others 				  Daniel 5:1,28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women					  Mark 6:21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</a:t>
            </a: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451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9186"/>
            <a:ext cx="1295400" cy="530214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676400" y="2514600"/>
            <a:ext cx="6400800" cy="182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i="1" dirty="0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  <a:endParaRPr lang="en-US" sz="3200" i="1" dirty="0">
              <a:solidFill>
                <a:srgbClr val="D8C7A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87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21312</TotalTime>
  <Words>359</Words>
  <Application>Microsoft Office PowerPoint</Application>
  <PresentationFormat>On-screen Show (4:3)</PresentationFormat>
  <Paragraphs>280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PowerPoint Presentation</vt:lpstr>
      <vt:lpstr>Esther 1:1-9</vt:lpstr>
      <vt:lpstr>Esther 1:1-9</vt:lpstr>
      <vt:lpstr>Esther 1:1-9</vt:lpstr>
      <vt:lpstr>Esther 1:1-9</vt:lpstr>
      <vt:lpstr>The Book of Esther</vt:lpstr>
      <vt:lpstr>PowerPoint Presentation</vt:lpstr>
      <vt:lpstr>The Book of Esther</vt:lpstr>
      <vt:lpstr>The Book of Esther</vt:lpstr>
      <vt:lpstr>The Book of Esther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Marc</cp:lastModifiedBy>
  <cp:revision>1634</cp:revision>
  <cp:lastPrinted>2021-05-15T19:05:04Z</cp:lastPrinted>
  <dcterms:created xsi:type="dcterms:W3CDTF">2010-08-14T13:43:06Z</dcterms:created>
  <dcterms:modified xsi:type="dcterms:W3CDTF">2021-11-07T04:07:07Z</dcterms:modified>
</cp:coreProperties>
</file>