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8" r:id="rId1"/>
  </p:sldMasterIdLst>
  <p:notesMasterIdLst>
    <p:notesMasterId r:id="rId11"/>
  </p:notesMasterIdLst>
  <p:handoutMasterIdLst>
    <p:handoutMasterId r:id="rId12"/>
  </p:handoutMasterIdLst>
  <p:sldIdLst>
    <p:sldId id="390" r:id="rId2"/>
    <p:sldId id="379" r:id="rId3"/>
    <p:sldId id="388" r:id="rId4"/>
    <p:sldId id="389" r:id="rId5"/>
    <p:sldId id="355" r:id="rId6"/>
    <p:sldId id="380" r:id="rId7"/>
    <p:sldId id="387" r:id="rId8"/>
    <p:sldId id="363" r:id="rId9"/>
    <p:sldId id="391" r:id="rId10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48" autoAdjust="0"/>
    <p:restoredTop sz="94628"/>
  </p:normalViewPr>
  <p:slideViewPr>
    <p:cSldViewPr>
      <p:cViewPr varScale="1">
        <p:scale>
          <a:sx n="104" d="100"/>
          <a:sy n="104" d="100"/>
        </p:scale>
        <p:origin x="96" y="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r">
              <a:defRPr sz="1200"/>
            </a:lvl1pPr>
          </a:lstStyle>
          <a:p>
            <a:fld id="{1AC3C7E0-8BAE-4EBF-8DE3-6DEDA76C3B26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r">
              <a:defRPr sz="1200"/>
            </a:lvl1pPr>
          </a:lstStyle>
          <a:p>
            <a:fld id="{637445AC-B61D-4BA7-AA96-47F10B5CE3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65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7624-DABF-D640-A3DC-CD3104ABDF35}" type="datetimeFigureOut">
              <a:rPr lang="en-US" smtClean="0"/>
              <a:t>12/4/2021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B6CA3-77A0-ED4B-941F-A58DE05CC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4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6CA3-77A0-ED4B-941F-A58DE05CC6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648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6CA3-77A0-ED4B-941F-A58DE05CC6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64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6CA3-77A0-ED4B-941F-A58DE05CC6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29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13D3C-DBFD-0747-A433-60A17A0D4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386157C-9A56-4B4F-878F-5B361306F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706084-2C66-7B45-ACB8-2EE2B4343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0BBE025-9EEF-2E48-9526-5B4F18D5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ACB95F-B55B-5148-95A2-F0350B6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9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75929-5540-5343-802A-6611533C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29BCBD-6AE7-5945-B30B-F801A30AD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210EA0-6F3B-0147-9DDE-9D3855FF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711B98-4D8E-F84A-9730-31B47092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EE6081-5724-204B-A145-E2CA92AA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3A7E2-F814-C440-A93A-13AF8333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1E1FEA-33E5-5344-ACEB-A86FDF8CD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C777D9-A392-F44C-B1DB-DAC147AE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EF6C889-9277-1D44-A25A-DF9C1DCD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C1672C-2135-7343-A266-5715809CC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7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72B15E-0BD0-6542-9051-0DBD6780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0C50F6-A17C-4847-B2D3-B02195BBD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96CE239-6ADB-4C43-B5A9-67A635EDE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F186FE-54CD-AB4F-BBFC-4A812F4A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B844A1F-DDCA-FF48-8F69-38190D7D8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B7D9BF-3F72-5947-ABB6-9ACA8A1E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5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B2B63C-57E2-9741-9BFD-814F121E5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B43AD6E-DF88-5146-9D60-0DE60303F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8791838-5CA9-AA4A-9D4F-0B65F85FB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6953BE0-B78D-3C48-8C6F-41AB6B2E4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3676D28-4426-8B43-8E82-6CB3E7B1D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EAC00F2-BCD8-DF45-8E18-BB7AD866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2048436-A9F7-7A4D-9D2C-1114AEDE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814C1E4-2558-9E45-921B-C405D6AB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5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320560-8E3A-3645-9EEE-EC220069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64E459D-7821-CB41-BBFA-44C19C6F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14BB1BE-04BD-174D-BB88-2D8790C7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71EF1D2-B02C-BB49-8164-727F237B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2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DDCAA5C-D7F2-504D-84B9-C1E0358F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2CA1673-D1CC-4B44-B6DC-AD4C766B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A948909-4899-BC4E-944E-681D044E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2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E1B651-B976-9145-ACF7-14417EC1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AF941D-B3C0-7F4B-A9CA-73AD888C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370744-96D4-C24D-A1B2-3CC8A6BBA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48D5824-8931-064B-9C4A-4CAB10A9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365563A-FDF1-CE4D-8550-6121BC2C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9FE5D96-836B-AB4E-B872-527ABFBB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6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378297-39DC-8A47-9117-CCD63EF4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61F9E82-B6AD-E440-BE69-5E57435C1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3521F16-2A22-C74F-BCFF-B26064E63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D44FC17-6042-5F4A-A549-92C406FB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D2C35AB-6396-B548-B89A-AE61B917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C4F6CD-6B47-8644-92F6-1B44B571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30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D418DE-1001-7F44-8624-776D50CB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7179A14-7791-7341-A923-9B9731C6B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9B6F827-6B39-F042-A40F-05FEBFE9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40EC0A-E341-D946-980C-0CBBC079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204714-E7FB-AE4A-85DB-46B9B59C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9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E1DC02E-A01B-B347-8DBA-E0C4E7C39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1506859-4141-064A-8F33-A77DEEB16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B79CCB0-08E8-F847-8A62-40A44733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5172A3-CA02-264B-940D-E8F11434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11444B-4720-B04E-8539-68E40BEF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487D296-B834-F54F-910C-B4CE99400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0F404A6-FA0C-E041-A945-2FC8C90BC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385646-C0D0-3A4D-87DC-94AB34726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7B5D4-6B15-48AD-A827-2CDDDCF824F0}" type="datetimeFigureOut">
              <a:rPr lang="en-US" smtClean="0"/>
              <a:pPr/>
              <a:t>12/4/2021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0FD4F6-E0F9-0A4E-A2AC-949C4C001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FBCE6D-2A66-BE49-902D-66A1CC702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1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9186"/>
            <a:ext cx="1295400" cy="5302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0" y="6179627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D8C7A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dirty="0" err="1" smtClean="0">
                <a:solidFill>
                  <a:srgbClr val="D8C7A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dirty="0">
              <a:solidFill>
                <a:srgbClr val="D8C7A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8600" y="3886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8C7A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US" sz="2400" b="1" dirty="0" smtClean="0">
                <a:solidFill>
                  <a:srgbClr val="D8C7A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Prime Minister</a:t>
            </a:r>
            <a:endParaRPr lang="en-US" sz="2400" b="1" dirty="0" smtClean="0">
              <a:solidFill>
                <a:srgbClr val="D8C7A7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562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Esther 3:1-6</a:t>
            </a:r>
            <a:endParaRPr lang="en-US" sz="4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3820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After these things did king Ahasuerus promote Haman the son of </a:t>
            </a:r>
            <a:r>
              <a:rPr lang="en-US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Hammedatha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en-US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Agagite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advanced him, and set his seat above all the princes that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with him.2 And all the king's servants, that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the king's gate, bowed, and reverenced Haman: for the king had so commanded concerning him. But Mordecai bowed not, nor did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him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reverence.3 Then the king's servants, which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the king's gate, said unto Mordecai,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267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Esther 3:1-6</a:t>
            </a:r>
            <a:endParaRPr lang="en-US" sz="4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3820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 </a:t>
            </a:r>
            <a:r>
              <a:rPr lang="en-US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transgressest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thou the king's commandment?4 Now it came to pass, when they </a:t>
            </a:r>
            <a:r>
              <a:rPr lang="en-US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spake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daily unto him, and he hearkened not unto them, that they told Haman, to see whether Mordecai's matters would stand: for he had told them that he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Jew.5 And when Haman saw that Mordecai bowed not, nor did him reverence, then was Haman full of wrath.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367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Esther 3:1-6</a:t>
            </a:r>
            <a:endParaRPr lang="en-US" sz="4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3820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 And he thought scorn to lay hands on Mordecai alone; for they had shewed him the people of Mordecai: wherefore Haman sought to destroy all the Jews that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throughout the whole kingdom of Ahasuerus, </a:t>
            </a:r>
            <a:r>
              <a:rPr lang="en-US" sz="2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people of Mordecai.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966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458200" cy="1066800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Prime Minister</a:t>
            </a:r>
            <a:endParaRPr lang="en-US" sz="4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Promotion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Principles 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Pride</a:t>
            </a:r>
            <a:endParaRPr lang="en-US" sz="1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839200" cy="12192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Prime Minister</a:t>
            </a:r>
            <a:endParaRPr lang="en-US" sz="4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10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Promotion of Haman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Agagite</a:t>
            </a:r>
            <a:endParaRPr lang="en-US" sz="1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Samuel 15:8;Exodus 17:16; Numbers 24:20; Genesis 36:12; Romans 9:13 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advanced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prime minister </a:t>
            </a: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0947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15400" cy="16764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Prime Minister</a:t>
            </a:r>
            <a:endParaRPr lang="en-US" sz="4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10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Principles of Mordecai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descendant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Esther 2:5; II Samuel 16:5;</a:t>
            </a:r>
          </a:p>
          <a:p>
            <a:pPr marL="685800" lvl="2" indent="0">
              <a:lnSpc>
                <a:spcPct val="120000"/>
              </a:lnSpc>
              <a:buNone/>
            </a:pPr>
            <a:r>
              <a:rPr lang="en-US" sz="1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Samuel 9:1-2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discrepancy			Romans 13:1-4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defiance </a:t>
            </a: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</a:t>
            </a:r>
            <a:r>
              <a:rPr 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80712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915400" cy="13716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Prime Minister</a:t>
            </a:r>
            <a:endParaRPr lang="en-US" sz="4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338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Pride of Haman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worship				Proverbs 16:18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wrath					      Daniel 3:13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wickedness		   Revelation 12:12</a:t>
            </a: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							 			</a:t>
            </a: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 </a:t>
            </a:r>
            <a:r>
              <a:rPr lang="en-US" sz="1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11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4451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9186"/>
            <a:ext cx="1295400" cy="530214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1676400" y="2514600"/>
            <a:ext cx="6400800" cy="182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 i="1" dirty="0" smtClean="0">
                <a:solidFill>
                  <a:srgbClr val="D8C7A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people find their purpose in life, expanding God’s  kingdom through ministry</a:t>
            </a:r>
            <a:endParaRPr lang="en-US" sz="3200" i="1" dirty="0">
              <a:solidFill>
                <a:srgbClr val="D8C7A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58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24565</TotalTime>
  <Words>236</Words>
  <Application>Microsoft Office PowerPoint</Application>
  <PresentationFormat>On-screen Show (4:3)</PresentationFormat>
  <Paragraphs>214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Verdana</vt:lpstr>
      <vt:lpstr>Wingdings</vt:lpstr>
      <vt:lpstr>Office Theme</vt:lpstr>
      <vt:lpstr>PowerPoint Presentation</vt:lpstr>
      <vt:lpstr>Esther 3:1-6</vt:lpstr>
      <vt:lpstr>Esther 3:1-6</vt:lpstr>
      <vt:lpstr>Esther 3:1-6</vt:lpstr>
      <vt:lpstr>The Prime Minister</vt:lpstr>
      <vt:lpstr>The Prime Minister</vt:lpstr>
      <vt:lpstr>The Prime Minister</vt:lpstr>
      <vt:lpstr>The Prime Minister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Joshua</dc:title>
  <dc:creator>Duane</dc:creator>
  <cp:lastModifiedBy>Marc</cp:lastModifiedBy>
  <cp:revision>1648</cp:revision>
  <cp:lastPrinted>2021-11-07T01:50:32Z</cp:lastPrinted>
  <dcterms:created xsi:type="dcterms:W3CDTF">2010-08-14T13:43:06Z</dcterms:created>
  <dcterms:modified xsi:type="dcterms:W3CDTF">2021-12-05T03:20:46Z</dcterms:modified>
</cp:coreProperties>
</file>